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402ab5e16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decd03e96f43f2"/>
  </p:sldMasterIdLst>
  <p:sldIdLst>
    <p:sldId xmlns:r="http://schemas.openxmlformats.org/officeDocument/2006/relationships" id="256" r:id="Rdde0f6a4bb1c4787"/>
    <p:sldId xmlns:r="http://schemas.openxmlformats.org/officeDocument/2006/relationships" id="257" r:id="R977a0a2f63224c35"/>
    <p:sldId xmlns:r="http://schemas.openxmlformats.org/officeDocument/2006/relationships" id="258" r:id="Re3130c1b189c4cd8"/>
    <p:sldId xmlns:r="http://schemas.openxmlformats.org/officeDocument/2006/relationships" id="259" r:id="Ra915b865abcc4f59"/>
    <p:sldId xmlns:r="http://schemas.openxmlformats.org/officeDocument/2006/relationships" id="260" r:id="Rb297cdf6a74d4d68"/>
    <p:sldId xmlns:r="http://schemas.openxmlformats.org/officeDocument/2006/relationships" id="261" r:id="Rb614da031c3e4d4c"/>
    <p:sldId xmlns:r="http://schemas.openxmlformats.org/officeDocument/2006/relationships" id="262" r:id="Rb54dc0380783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ecd03e96f43f2" /><Relationship Type="http://schemas.openxmlformats.org/officeDocument/2006/relationships/slide" Target="/ppt/slides/slide1.xml" Id="Rdde0f6a4bb1c4787" /><Relationship Type="http://schemas.openxmlformats.org/officeDocument/2006/relationships/slide" Target="/ppt/slides/slide2.xml" Id="R977a0a2f63224c35" /><Relationship Type="http://schemas.openxmlformats.org/officeDocument/2006/relationships/slide" Target="/ppt/slides/slide3.xml" Id="Re3130c1b189c4cd8" /><Relationship Type="http://schemas.openxmlformats.org/officeDocument/2006/relationships/slide" Target="/ppt/slides/slide4.xml" Id="Ra915b865abcc4f59" /><Relationship Type="http://schemas.openxmlformats.org/officeDocument/2006/relationships/slide" Target="/ppt/slides/slide5.xml" Id="Rb297cdf6a74d4d68" /><Relationship Type="http://schemas.openxmlformats.org/officeDocument/2006/relationships/slide" Target="/ppt/slides/slide6.xml" Id="Rb614da031c3e4d4c" /><Relationship Type="http://schemas.openxmlformats.org/officeDocument/2006/relationships/slide" Target="/ppt/slides/slide7.xml" Id="Rb54dc0380783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85b21688d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5e78820cf4416" /><Relationship Type="http://schemas.openxmlformats.org/officeDocument/2006/relationships/theme" Target="/ppt/slideMasters/theme/theme1.xml" Id="R2c981049d652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d5e78820cf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af00704b2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c4c6d0ace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a620c1af9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5cbb4bcdd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af0d5017f40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65e3a11fc49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bd66ba39245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SARASWATI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233 932 877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233 935 573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HEDVIG JUELL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988 309 303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