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8d6e7fad9047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33a029ca524f02"/>
  </p:sldMasterIdLst>
  <p:sldIdLst>
    <p:sldId xmlns:r="http://schemas.openxmlformats.org/officeDocument/2006/relationships" id="256" r:id="R25df696af9e844b9"/>
    <p:sldId xmlns:r="http://schemas.openxmlformats.org/officeDocument/2006/relationships" id="257" r:id="Rb0e5d804463d4006"/>
    <p:sldId xmlns:r="http://schemas.openxmlformats.org/officeDocument/2006/relationships" id="258" r:id="Rad65bb388411457f"/>
    <p:sldId xmlns:r="http://schemas.openxmlformats.org/officeDocument/2006/relationships" id="259" r:id="R51d29ed6c4334ec7"/>
    <p:sldId xmlns:r="http://schemas.openxmlformats.org/officeDocument/2006/relationships" id="260" r:id="R078a0bc91ea243f7"/>
    <p:sldId xmlns:r="http://schemas.openxmlformats.org/officeDocument/2006/relationships" id="261" r:id="R517cdb4b60fd435f"/>
    <p:sldId xmlns:r="http://schemas.openxmlformats.org/officeDocument/2006/relationships" id="262" r:id="R2bec163f3cfa4e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33a029ca524f02" /><Relationship Type="http://schemas.openxmlformats.org/officeDocument/2006/relationships/slide" Target="/ppt/slides/slide1.xml" Id="R25df696af9e844b9" /><Relationship Type="http://schemas.openxmlformats.org/officeDocument/2006/relationships/slide" Target="/ppt/slides/slide2.xml" Id="Rb0e5d804463d4006" /><Relationship Type="http://schemas.openxmlformats.org/officeDocument/2006/relationships/slide" Target="/ppt/slides/slide3.xml" Id="Rad65bb388411457f" /><Relationship Type="http://schemas.openxmlformats.org/officeDocument/2006/relationships/slide" Target="/ppt/slides/slide4.xml" Id="R51d29ed6c4334ec7" /><Relationship Type="http://schemas.openxmlformats.org/officeDocument/2006/relationships/slide" Target="/ppt/slides/slide5.xml" Id="R078a0bc91ea243f7" /><Relationship Type="http://schemas.openxmlformats.org/officeDocument/2006/relationships/slide" Target="/ppt/slides/slide6.xml" Id="R517cdb4b60fd435f" /><Relationship Type="http://schemas.openxmlformats.org/officeDocument/2006/relationships/slide" Target="/ppt/slides/slide7.xml" Id="R2bec163f3cfa4e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6563fab08b4c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74bc0029f497f" /><Relationship Type="http://schemas.openxmlformats.org/officeDocument/2006/relationships/theme" Target="/ppt/slideMasters/theme/theme1.xml" Id="Rec15449cfec648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74bc0029f49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6d0d7ca2b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acb28c8b544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4e2008cc14f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e595b668f42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302854a0b44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bafec1fa141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33bf16d4f47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FREDNES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FREDNES CONSULT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311 723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19 934 312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19 997 839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LONAR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WIDÉN SUND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LONAR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Pans veg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47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988 298 913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