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cdbcf6e1c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d94497aea34479"/>
  </p:sldMasterIdLst>
  <p:sldIdLst>
    <p:sldId xmlns:r="http://schemas.openxmlformats.org/officeDocument/2006/relationships" id="256" r:id="Rd1f38074683c4bbe"/>
    <p:sldId xmlns:r="http://schemas.openxmlformats.org/officeDocument/2006/relationships" id="257" r:id="R5388633518c24f5e"/>
    <p:sldId xmlns:r="http://schemas.openxmlformats.org/officeDocument/2006/relationships" id="258" r:id="Rf07623c5b5bf47d3"/>
    <p:sldId xmlns:r="http://schemas.openxmlformats.org/officeDocument/2006/relationships" id="259" r:id="Ra35f953819324d64"/>
    <p:sldId xmlns:r="http://schemas.openxmlformats.org/officeDocument/2006/relationships" id="260" r:id="R694dd66a57e34d02"/>
    <p:sldId xmlns:r="http://schemas.openxmlformats.org/officeDocument/2006/relationships" id="261" r:id="R9101a454196046f3"/>
    <p:sldId xmlns:r="http://schemas.openxmlformats.org/officeDocument/2006/relationships" id="262" r:id="R8660a8c9be09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94497aea34479" /><Relationship Type="http://schemas.openxmlformats.org/officeDocument/2006/relationships/slide" Target="/ppt/slides/slide1.xml" Id="Rd1f38074683c4bbe" /><Relationship Type="http://schemas.openxmlformats.org/officeDocument/2006/relationships/slide" Target="/ppt/slides/slide2.xml" Id="R5388633518c24f5e" /><Relationship Type="http://schemas.openxmlformats.org/officeDocument/2006/relationships/slide" Target="/ppt/slides/slide3.xml" Id="Rf07623c5b5bf47d3" /><Relationship Type="http://schemas.openxmlformats.org/officeDocument/2006/relationships/slide" Target="/ppt/slides/slide4.xml" Id="Ra35f953819324d64" /><Relationship Type="http://schemas.openxmlformats.org/officeDocument/2006/relationships/slide" Target="/ppt/slides/slide5.xml" Id="R694dd66a57e34d02" /><Relationship Type="http://schemas.openxmlformats.org/officeDocument/2006/relationships/slide" Target="/ppt/slides/slide6.xml" Id="R9101a454196046f3" /><Relationship Type="http://schemas.openxmlformats.org/officeDocument/2006/relationships/slide" Target="/ppt/slides/slide7.xml" Id="R8660a8c9be09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1b7d918b6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475f2bb5f4c49" /><Relationship Type="http://schemas.openxmlformats.org/officeDocument/2006/relationships/theme" Target="/ppt/slideMasters/theme/theme1.xml" Id="R654158ac33b7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475f2bb5f4c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5ccb89bc1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e540fc20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65029796b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93b27181d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4b40c7e8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8fd2da0ca40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997f6221c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36 574 584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350 982 420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352 497 266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988 293 881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