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cdc18f193045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d002e845a94a5b"/>
  </p:sldMasterIdLst>
  <p:sldIdLst>
    <p:sldId xmlns:r="http://schemas.openxmlformats.org/officeDocument/2006/relationships" id="256" r:id="R209e88a098db4d46"/>
    <p:sldId xmlns:r="http://schemas.openxmlformats.org/officeDocument/2006/relationships" id="257" r:id="R6cde30b5e13449a3"/>
    <p:sldId xmlns:r="http://schemas.openxmlformats.org/officeDocument/2006/relationships" id="258" r:id="R68d1dfa930ab4b33"/>
    <p:sldId xmlns:r="http://schemas.openxmlformats.org/officeDocument/2006/relationships" id="259" r:id="Rbaefa28c8e1e4795"/>
    <p:sldId xmlns:r="http://schemas.openxmlformats.org/officeDocument/2006/relationships" id="260" r:id="R4b40dcff01f641c0"/>
    <p:sldId xmlns:r="http://schemas.openxmlformats.org/officeDocument/2006/relationships" id="261" r:id="R17498c49376d4de4"/>
    <p:sldId xmlns:r="http://schemas.openxmlformats.org/officeDocument/2006/relationships" id="262" r:id="Rc851015a0a0646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d002e845a94a5b" /><Relationship Type="http://schemas.openxmlformats.org/officeDocument/2006/relationships/slide" Target="/ppt/slides/slide1.xml" Id="R209e88a098db4d46" /><Relationship Type="http://schemas.openxmlformats.org/officeDocument/2006/relationships/slide" Target="/ppt/slides/slide2.xml" Id="R6cde30b5e13449a3" /><Relationship Type="http://schemas.openxmlformats.org/officeDocument/2006/relationships/slide" Target="/ppt/slides/slide3.xml" Id="R68d1dfa930ab4b33" /><Relationship Type="http://schemas.openxmlformats.org/officeDocument/2006/relationships/slide" Target="/ppt/slides/slide4.xml" Id="Rbaefa28c8e1e4795" /><Relationship Type="http://schemas.openxmlformats.org/officeDocument/2006/relationships/slide" Target="/ppt/slides/slide5.xml" Id="R4b40dcff01f641c0" /><Relationship Type="http://schemas.openxmlformats.org/officeDocument/2006/relationships/slide" Target="/ppt/slides/slide6.xml" Id="R17498c49376d4de4" /><Relationship Type="http://schemas.openxmlformats.org/officeDocument/2006/relationships/slide" Target="/ppt/slides/slide7.xml" Id="Rc851015a0a0646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39fa4557c04f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4d560f3b44c47" /><Relationship Type="http://schemas.openxmlformats.org/officeDocument/2006/relationships/theme" Target="/ppt/slideMasters/theme/theme1.xml" Id="Rc70e088aa47a41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d4d560f3b44c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afbe991af41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b6aa2da884d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50e68cb5545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7e55253da49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a2abd7fc94f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83b7c33b64f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95b35f35747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MECCA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MECCA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899 463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166 388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3 081 845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593 281 560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597 172 948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roger@norlandia.no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988 283 533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MECCA INVEST AS</a:t>
            </a:r>
          </a:p>
        </p:txBody>
      </p:sp>
    </p:spTree>
  </p:cSld>
  <p:clrMapOvr>
    <a:masterClrMapping xmlns:a="http://schemas.openxmlformats.org/drawingml/2006/main"/>
  </p:clrMapOvr>
</p:sld>
</file>