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e53746b7d545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a56cd034484075"/>
  </p:sldMasterIdLst>
  <p:sldIdLst>
    <p:sldId xmlns:r="http://schemas.openxmlformats.org/officeDocument/2006/relationships" id="256" r:id="R04a36f161c2a46ba"/>
    <p:sldId xmlns:r="http://schemas.openxmlformats.org/officeDocument/2006/relationships" id="257" r:id="R81d60763d5504401"/>
    <p:sldId xmlns:r="http://schemas.openxmlformats.org/officeDocument/2006/relationships" id="258" r:id="R13fd0e02267b454c"/>
    <p:sldId xmlns:r="http://schemas.openxmlformats.org/officeDocument/2006/relationships" id="259" r:id="R5976e9e39ef94209"/>
    <p:sldId xmlns:r="http://schemas.openxmlformats.org/officeDocument/2006/relationships" id="260" r:id="Rda96092e3f454bf8"/>
    <p:sldId xmlns:r="http://schemas.openxmlformats.org/officeDocument/2006/relationships" id="261" r:id="R8092d30e2ddf42e2"/>
    <p:sldId xmlns:r="http://schemas.openxmlformats.org/officeDocument/2006/relationships" id="262" r:id="R489b9544f90744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a56cd034484075" /><Relationship Type="http://schemas.openxmlformats.org/officeDocument/2006/relationships/slide" Target="/ppt/slides/slide1.xml" Id="R04a36f161c2a46ba" /><Relationship Type="http://schemas.openxmlformats.org/officeDocument/2006/relationships/slide" Target="/ppt/slides/slide2.xml" Id="R81d60763d5504401" /><Relationship Type="http://schemas.openxmlformats.org/officeDocument/2006/relationships/slide" Target="/ppt/slides/slide3.xml" Id="R13fd0e02267b454c" /><Relationship Type="http://schemas.openxmlformats.org/officeDocument/2006/relationships/slide" Target="/ppt/slides/slide4.xml" Id="R5976e9e39ef94209" /><Relationship Type="http://schemas.openxmlformats.org/officeDocument/2006/relationships/slide" Target="/ppt/slides/slide5.xml" Id="Rda96092e3f454bf8" /><Relationship Type="http://schemas.openxmlformats.org/officeDocument/2006/relationships/slide" Target="/ppt/slides/slide6.xml" Id="R8092d30e2ddf42e2" /><Relationship Type="http://schemas.openxmlformats.org/officeDocument/2006/relationships/slide" Target="/ppt/slides/slide7.xml" Id="R489b9544f90744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3868f44e9540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c8e72496245b5" /><Relationship Type="http://schemas.openxmlformats.org/officeDocument/2006/relationships/theme" Target="/ppt/slideMasters/theme/theme1.xml" Id="R179ff462e47e4e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dc8e72496245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a5d64d72d40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32113cfdf43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8891d5fd947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690d39cdb47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ed2ff23e54f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7fdc9782849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7445cae4f41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MOEMENTUM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MOEMENTUM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MOEMENTUM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MOEMENTUM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MOEMENTUM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MOEMENTUM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247 201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−174 484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297 715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MOEMENTUM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HOLST LØGITH MOE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OLE-BENGT LØGITH MOE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MOEMENTUM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Ole-Bengt Moe, Aspehaugveien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988 271 683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MOEMENTUM HOLDING AS</a:t>
            </a:r>
          </a:p>
        </p:txBody>
      </p:sp>
    </p:spTree>
  </p:cSld>
  <p:clrMapOvr>
    <a:masterClrMapping xmlns:a="http://schemas.openxmlformats.org/drawingml/2006/main"/>
  </p:clrMapOvr>
</p:sld>
</file>