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a9e6a9ead8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e13351009464b"/>
  </p:sldMasterIdLst>
  <p:sldIdLst>
    <p:sldId xmlns:r="http://schemas.openxmlformats.org/officeDocument/2006/relationships" id="256" r:id="R751fc50b3fe4418d"/>
    <p:sldId xmlns:r="http://schemas.openxmlformats.org/officeDocument/2006/relationships" id="257" r:id="R1aa7df6441eb4193"/>
    <p:sldId xmlns:r="http://schemas.openxmlformats.org/officeDocument/2006/relationships" id="258" r:id="R028dbfc45a374f27"/>
    <p:sldId xmlns:r="http://schemas.openxmlformats.org/officeDocument/2006/relationships" id="259" r:id="R269fd0f0536e433d"/>
    <p:sldId xmlns:r="http://schemas.openxmlformats.org/officeDocument/2006/relationships" id="260" r:id="R22c60c541b304d27"/>
    <p:sldId xmlns:r="http://schemas.openxmlformats.org/officeDocument/2006/relationships" id="261" r:id="R0f8dd5f4faff4bfe"/>
    <p:sldId xmlns:r="http://schemas.openxmlformats.org/officeDocument/2006/relationships" id="262" r:id="R4858d7ce4418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e13351009464b" /><Relationship Type="http://schemas.openxmlformats.org/officeDocument/2006/relationships/slide" Target="/ppt/slides/slide1.xml" Id="R751fc50b3fe4418d" /><Relationship Type="http://schemas.openxmlformats.org/officeDocument/2006/relationships/slide" Target="/ppt/slides/slide2.xml" Id="R1aa7df6441eb4193" /><Relationship Type="http://schemas.openxmlformats.org/officeDocument/2006/relationships/slide" Target="/ppt/slides/slide3.xml" Id="R028dbfc45a374f27" /><Relationship Type="http://schemas.openxmlformats.org/officeDocument/2006/relationships/slide" Target="/ppt/slides/slide4.xml" Id="R269fd0f0536e433d" /><Relationship Type="http://schemas.openxmlformats.org/officeDocument/2006/relationships/slide" Target="/ppt/slides/slide5.xml" Id="R22c60c541b304d27" /><Relationship Type="http://schemas.openxmlformats.org/officeDocument/2006/relationships/slide" Target="/ppt/slides/slide6.xml" Id="R0f8dd5f4faff4bfe" /><Relationship Type="http://schemas.openxmlformats.org/officeDocument/2006/relationships/slide" Target="/ppt/slides/slide7.xml" Id="R4858d7ce4418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6945cc7b7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b3f2a6fd34105" /><Relationship Type="http://schemas.openxmlformats.org/officeDocument/2006/relationships/theme" Target="/ppt/slideMasters/theme/theme1.xml" Id="Recaec656aed2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b3f2a6fd3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20e6ef4a4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3ed61d4e64f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70c339531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0b3714b2f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2c6c2e830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b78f04637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65cfdd1bb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MARIKOVE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MARIKOVE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48 917 081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49 816 490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 WEIDER INVEST AS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KSW INVEST AS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BENDIK WEIDER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BENDIK WEIDER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KATRINE HAGEN WEIDER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KATRINE HAGEN WEIDER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tbw@marikoveindustrier.no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988 225 231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MARIKOVE INDUSTRIER AS</a:t>
            </a:r>
          </a:p>
        </p:txBody>
      </p:sp>
    </p:spTree>
  </p:cSld>
  <p:clrMapOvr>
    <a:masterClrMapping xmlns:a="http://schemas.openxmlformats.org/drawingml/2006/main"/>
  </p:clrMapOvr>
</p:sld>
</file>