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ba88e2b3ab1476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520641f8b34481d"/>
  </p:sldMasterIdLst>
  <p:sldIdLst>
    <p:sldId xmlns:r="http://schemas.openxmlformats.org/officeDocument/2006/relationships" id="256" r:id="R1322537ebacd4dc5"/>
    <p:sldId xmlns:r="http://schemas.openxmlformats.org/officeDocument/2006/relationships" id="257" r:id="R0011c32f05264570"/>
    <p:sldId xmlns:r="http://schemas.openxmlformats.org/officeDocument/2006/relationships" id="258" r:id="Re6b45368d0e34bf6"/>
    <p:sldId xmlns:r="http://schemas.openxmlformats.org/officeDocument/2006/relationships" id="259" r:id="Raf1602ac8d9d4361"/>
    <p:sldId xmlns:r="http://schemas.openxmlformats.org/officeDocument/2006/relationships" id="260" r:id="R224ece56a9eb480f"/>
    <p:sldId xmlns:r="http://schemas.openxmlformats.org/officeDocument/2006/relationships" id="261" r:id="R5562336f34a7497c"/>
    <p:sldId xmlns:r="http://schemas.openxmlformats.org/officeDocument/2006/relationships" id="262" r:id="Rb3bbba0c6cc74e3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520641f8b34481d" /><Relationship Type="http://schemas.openxmlformats.org/officeDocument/2006/relationships/slide" Target="/ppt/slides/slide1.xml" Id="R1322537ebacd4dc5" /><Relationship Type="http://schemas.openxmlformats.org/officeDocument/2006/relationships/slide" Target="/ppt/slides/slide2.xml" Id="R0011c32f05264570" /><Relationship Type="http://schemas.openxmlformats.org/officeDocument/2006/relationships/slide" Target="/ppt/slides/slide3.xml" Id="Re6b45368d0e34bf6" /><Relationship Type="http://schemas.openxmlformats.org/officeDocument/2006/relationships/slide" Target="/ppt/slides/slide4.xml" Id="Raf1602ac8d9d4361" /><Relationship Type="http://schemas.openxmlformats.org/officeDocument/2006/relationships/slide" Target="/ppt/slides/slide5.xml" Id="R224ece56a9eb480f" /><Relationship Type="http://schemas.openxmlformats.org/officeDocument/2006/relationships/slide" Target="/ppt/slides/slide6.xml" Id="R5562336f34a7497c" /><Relationship Type="http://schemas.openxmlformats.org/officeDocument/2006/relationships/slide" Target="/ppt/slides/slide7.xml" Id="Rb3bbba0c6cc74e3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6930c6a63644c8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746e87d40246ed" /><Relationship Type="http://schemas.openxmlformats.org/officeDocument/2006/relationships/theme" Target="/ppt/slideMasters/theme/theme1.xml" Id="R0ffd243cd48e43c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d746e87d40246e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181c2a283847d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1b9ea973044e0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61134b1c674e8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b49e9ede9d404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b1bc403d924ea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c0e8829c3d4c4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38bc687675428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SIMPLIAN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SIMPLIAN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SIMPLIAN AS ble etablert [år] og holder til i Sande I Vestfold.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SIMPLIAN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SIMPLIAN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SIMPLIAN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1 607 658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520 983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1 748 778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8 795 567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9 701 363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SIMPLIAN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 FJELD-OLSEN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SIMPLIAN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Orhusveien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3070 Sande I Vestfold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988 221 694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SIMPLIAN AS</a:t>
            </a:r>
          </a:p>
        </p:txBody>
      </p:sp>
    </p:spTree>
  </p:cSld>
  <p:clrMapOvr>
    <a:masterClrMapping xmlns:a="http://schemas.openxmlformats.org/drawingml/2006/main"/>
  </p:clrMapOvr>
</p:sld>
</file>