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e5e1a6fc824f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22844218814351"/>
  </p:sldMasterIdLst>
  <p:sldIdLst>
    <p:sldId xmlns:r="http://schemas.openxmlformats.org/officeDocument/2006/relationships" id="256" r:id="R520f24510ff946e5"/>
    <p:sldId xmlns:r="http://schemas.openxmlformats.org/officeDocument/2006/relationships" id="257" r:id="Rdde2041072294305"/>
    <p:sldId xmlns:r="http://schemas.openxmlformats.org/officeDocument/2006/relationships" id="258" r:id="Re7a7651e8e3346ec"/>
    <p:sldId xmlns:r="http://schemas.openxmlformats.org/officeDocument/2006/relationships" id="259" r:id="R03f6bf64cf2343d7"/>
    <p:sldId xmlns:r="http://schemas.openxmlformats.org/officeDocument/2006/relationships" id="260" r:id="Re2503a144cdc48b9"/>
    <p:sldId xmlns:r="http://schemas.openxmlformats.org/officeDocument/2006/relationships" id="261" r:id="Rac915780854d4f75"/>
    <p:sldId xmlns:r="http://schemas.openxmlformats.org/officeDocument/2006/relationships" id="262" r:id="Rcb782119cd4741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22844218814351" /><Relationship Type="http://schemas.openxmlformats.org/officeDocument/2006/relationships/slide" Target="/ppt/slides/slide1.xml" Id="R520f24510ff946e5" /><Relationship Type="http://schemas.openxmlformats.org/officeDocument/2006/relationships/slide" Target="/ppt/slides/slide2.xml" Id="Rdde2041072294305" /><Relationship Type="http://schemas.openxmlformats.org/officeDocument/2006/relationships/slide" Target="/ppt/slides/slide3.xml" Id="Re7a7651e8e3346ec" /><Relationship Type="http://schemas.openxmlformats.org/officeDocument/2006/relationships/slide" Target="/ppt/slides/slide4.xml" Id="R03f6bf64cf2343d7" /><Relationship Type="http://schemas.openxmlformats.org/officeDocument/2006/relationships/slide" Target="/ppt/slides/slide5.xml" Id="Re2503a144cdc48b9" /><Relationship Type="http://schemas.openxmlformats.org/officeDocument/2006/relationships/slide" Target="/ppt/slides/slide6.xml" Id="Rac915780854d4f75" /><Relationship Type="http://schemas.openxmlformats.org/officeDocument/2006/relationships/slide" Target="/ppt/slides/slide7.xml" Id="Rcb782119cd4741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5dba585ebc44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a4da01e0642f5" /><Relationship Type="http://schemas.openxmlformats.org/officeDocument/2006/relationships/theme" Target="/ppt/slideMasters/theme/theme1.xml" Id="R8f68081bbecc4a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2a4da01e0642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a0218bdbf40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56d2e4c524c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0bf3011cd4e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97c5b90e34c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5078b882e4c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8224a3daa44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9ff9908d344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VOSS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 HOTELL AS ble etablert [år] og holder til i Skulestadmo.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662 358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HOLDING AS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LØNO HOLDING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Koglehaugen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5710 Skulestadmo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99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norwayhl@online.no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988 133 701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HOTELL AS</a:t>
            </a:r>
          </a:p>
        </p:txBody>
      </p:sp>
    </p:spTree>
  </p:cSld>
  <p:clrMapOvr>
    <a:masterClrMapping xmlns:a="http://schemas.openxmlformats.org/drawingml/2006/main"/>
  </p:clrMapOvr>
</p:sld>
</file>