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3f859f3b9440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d8610236de4e67"/>
  </p:sldMasterIdLst>
  <p:sldIdLst>
    <p:sldId xmlns:r="http://schemas.openxmlformats.org/officeDocument/2006/relationships" id="256" r:id="Rc3e1c79c064b463a"/>
    <p:sldId xmlns:r="http://schemas.openxmlformats.org/officeDocument/2006/relationships" id="257" r:id="Re164ec69440e402a"/>
    <p:sldId xmlns:r="http://schemas.openxmlformats.org/officeDocument/2006/relationships" id="258" r:id="R7d4620358f7d4ad6"/>
    <p:sldId xmlns:r="http://schemas.openxmlformats.org/officeDocument/2006/relationships" id="259" r:id="Rd8ced2877d7945bc"/>
    <p:sldId xmlns:r="http://schemas.openxmlformats.org/officeDocument/2006/relationships" id="260" r:id="Rd9061e70c6404d24"/>
    <p:sldId xmlns:r="http://schemas.openxmlformats.org/officeDocument/2006/relationships" id="261" r:id="R0e9f4e519f3a4d54"/>
    <p:sldId xmlns:r="http://schemas.openxmlformats.org/officeDocument/2006/relationships" id="262" r:id="R82d069e5f07049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d8610236de4e67" /><Relationship Type="http://schemas.openxmlformats.org/officeDocument/2006/relationships/slide" Target="/ppt/slides/slide1.xml" Id="Rc3e1c79c064b463a" /><Relationship Type="http://schemas.openxmlformats.org/officeDocument/2006/relationships/slide" Target="/ppt/slides/slide2.xml" Id="Re164ec69440e402a" /><Relationship Type="http://schemas.openxmlformats.org/officeDocument/2006/relationships/slide" Target="/ppt/slides/slide3.xml" Id="R7d4620358f7d4ad6" /><Relationship Type="http://schemas.openxmlformats.org/officeDocument/2006/relationships/slide" Target="/ppt/slides/slide4.xml" Id="Rd8ced2877d7945bc" /><Relationship Type="http://schemas.openxmlformats.org/officeDocument/2006/relationships/slide" Target="/ppt/slides/slide5.xml" Id="Rd9061e70c6404d24" /><Relationship Type="http://schemas.openxmlformats.org/officeDocument/2006/relationships/slide" Target="/ppt/slides/slide6.xml" Id="R0e9f4e519f3a4d54" /><Relationship Type="http://schemas.openxmlformats.org/officeDocument/2006/relationships/slide" Target="/ppt/slides/slide7.xml" Id="R82d069e5f07049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3d7cb0c1eb44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3f9bb2269470c" /><Relationship Type="http://schemas.openxmlformats.org/officeDocument/2006/relationships/theme" Target="/ppt/slideMasters/theme/theme1.xml" Id="Raeb226d9b10f48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f3f9bb226947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3e263a2dc4b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e4cd32fcb4b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a46cf831e40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8953b016741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34a7b117045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7afa1a9964d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d3a82431343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GUNERIUS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GUNERIUS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GUNERIUS AS ble etablert [år] og holder til i Aurskog.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GUNERIUS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GUNERIUS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GUNERIUS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673 469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226 788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1 975 761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17 516 675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17 902 698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GUNERIUS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GUNNERIUS KILLINGMO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GUNERIUS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Killingmo vei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1930 Aurskog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988 132 845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GUNERIUS AS</a:t>
            </a:r>
          </a:p>
        </p:txBody>
      </p:sp>
    </p:spTree>
  </p:cSld>
  <p:clrMapOvr>
    <a:masterClrMapping xmlns:a="http://schemas.openxmlformats.org/drawingml/2006/main"/>
  </p:clrMapOvr>
</p:sld>
</file>