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6ada9e120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784dc64da47f5"/>
  </p:sldMasterIdLst>
  <p:sldIdLst>
    <p:sldId xmlns:r="http://schemas.openxmlformats.org/officeDocument/2006/relationships" id="256" r:id="R4838761690dc4d82"/>
    <p:sldId xmlns:r="http://schemas.openxmlformats.org/officeDocument/2006/relationships" id="257" r:id="R4928dc0f902f4859"/>
    <p:sldId xmlns:r="http://schemas.openxmlformats.org/officeDocument/2006/relationships" id="258" r:id="Rc3734a0de6f34986"/>
    <p:sldId xmlns:r="http://schemas.openxmlformats.org/officeDocument/2006/relationships" id="259" r:id="R98ddca7d7bf644fb"/>
    <p:sldId xmlns:r="http://schemas.openxmlformats.org/officeDocument/2006/relationships" id="260" r:id="R187b17d03c3f4454"/>
    <p:sldId xmlns:r="http://schemas.openxmlformats.org/officeDocument/2006/relationships" id="261" r:id="Rd6d0048ae6ba4a33"/>
    <p:sldId xmlns:r="http://schemas.openxmlformats.org/officeDocument/2006/relationships" id="262" r:id="R90c53c03679c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784dc64da47f5" /><Relationship Type="http://schemas.openxmlformats.org/officeDocument/2006/relationships/slide" Target="/ppt/slides/slide1.xml" Id="R4838761690dc4d82" /><Relationship Type="http://schemas.openxmlformats.org/officeDocument/2006/relationships/slide" Target="/ppt/slides/slide2.xml" Id="R4928dc0f902f4859" /><Relationship Type="http://schemas.openxmlformats.org/officeDocument/2006/relationships/slide" Target="/ppt/slides/slide3.xml" Id="Rc3734a0de6f34986" /><Relationship Type="http://schemas.openxmlformats.org/officeDocument/2006/relationships/slide" Target="/ppt/slides/slide4.xml" Id="R98ddca7d7bf644fb" /><Relationship Type="http://schemas.openxmlformats.org/officeDocument/2006/relationships/slide" Target="/ppt/slides/slide5.xml" Id="R187b17d03c3f4454" /><Relationship Type="http://schemas.openxmlformats.org/officeDocument/2006/relationships/slide" Target="/ppt/slides/slide6.xml" Id="Rd6d0048ae6ba4a33" /><Relationship Type="http://schemas.openxmlformats.org/officeDocument/2006/relationships/slide" Target="/ppt/slides/slide7.xml" Id="R90c53c03679c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775029228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4fb56fcf4fd0" /><Relationship Type="http://schemas.openxmlformats.org/officeDocument/2006/relationships/theme" Target="/ppt/slideMasters/theme/theme1.xml" Id="R44a87bcf4432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b4fb56fcf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5f6e64eab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d31c29661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2ba1a0d3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0e037c1c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4b908ef8a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1a46a186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6254b112a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237 086 449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252 229 024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