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b8196838c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b3118b7a24bee"/>
  </p:sldMasterIdLst>
  <p:sldIdLst>
    <p:sldId xmlns:r="http://schemas.openxmlformats.org/officeDocument/2006/relationships" id="256" r:id="Rf953161a4a414b72"/>
    <p:sldId xmlns:r="http://schemas.openxmlformats.org/officeDocument/2006/relationships" id="257" r:id="R5d9fcdf01aa54ab9"/>
    <p:sldId xmlns:r="http://schemas.openxmlformats.org/officeDocument/2006/relationships" id="258" r:id="Re2dfd014507645b2"/>
    <p:sldId xmlns:r="http://schemas.openxmlformats.org/officeDocument/2006/relationships" id="259" r:id="R7ac62c21d9244106"/>
    <p:sldId xmlns:r="http://schemas.openxmlformats.org/officeDocument/2006/relationships" id="260" r:id="R71f180effb6f4e7e"/>
    <p:sldId xmlns:r="http://schemas.openxmlformats.org/officeDocument/2006/relationships" id="261" r:id="R0ca37d6232e24f15"/>
    <p:sldId xmlns:r="http://schemas.openxmlformats.org/officeDocument/2006/relationships" id="262" r:id="Rc531c0b81039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b3118b7a24bee" /><Relationship Type="http://schemas.openxmlformats.org/officeDocument/2006/relationships/slide" Target="/ppt/slides/slide1.xml" Id="Rf953161a4a414b72" /><Relationship Type="http://schemas.openxmlformats.org/officeDocument/2006/relationships/slide" Target="/ppt/slides/slide2.xml" Id="R5d9fcdf01aa54ab9" /><Relationship Type="http://schemas.openxmlformats.org/officeDocument/2006/relationships/slide" Target="/ppt/slides/slide3.xml" Id="Re2dfd014507645b2" /><Relationship Type="http://schemas.openxmlformats.org/officeDocument/2006/relationships/slide" Target="/ppt/slides/slide4.xml" Id="R7ac62c21d9244106" /><Relationship Type="http://schemas.openxmlformats.org/officeDocument/2006/relationships/slide" Target="/ppt/slides/slide5.xml" Id="R71f180effb6f4e7e" /><Relationship Type="http://schemas.openxmlformats.org/officeDocument/2006/relationships/slide" Target="/ppt/slides/slide6.xml" Id="R0ca37d6232e24f15" /><Relationship Type="http://schemas.openxmlformats.org/officeDocument/2006/relationships/slide" Target="/ppt/slides/slide7.xml" Id="Rc531c0b81039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6c09ec058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e27b55f44bf7" /><Relationship Type="http://schemas.openxmlformats.org/officeDocument/2006/relationships/theme" Target="/ppt/slideMasters/theme/theme1.xml" Id="Ra95a641efa87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a5e27b55f44b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81ed439ec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4967b459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24430c03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e5c2784b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a3f6b28c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c2c960c6b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7717d030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BROKKE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ELISABETH ROMSAAS BROKKE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