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f10bbbe87140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9350f281cd464d"/>
  </p:sldMasterIdLst>
  <p:sldIdLst>
    <p:sldId xmlns:r="http://schemas.openxmlformats.org/officeDocument/2006/relationships" id="256" r:id="R80438ab8054a4865"/>
    <p:sldId xmlns:r="http://schemas.openxmlformats.org/officeDocument/2006/relationships" id="257" r:id="R2a2fcdbe37834982"/>
    <p:sldId xmlns:r="http://schemas.openxmlformats.org/officeDocument/2006/relationships" id="258" r:id="Rd73603c7c157405b"/>
    <p:sldId xmlns:r="http://schemas.openxmlformats.org/officeDocument/2006/relationships" id="259" r:id="Rbdbcfd1c1f4a4b26"/>
    <p:sldId xmlns:r="http://schemas.openxmlformats.org/officeDocument/2006/relationships" id="260" r:id="Ra64d0cc804fd4eda"/>
    <p:sldId xmlns:r="http://schemas.openxmlformats.org/officeDocument/2006/relationships" id="261" r:id="Rb93baf476e604520"/>
    <p:sldId xmlns:r="http://schemas.openxmlformats.org/officeDocument/2006/relationships" id="262" r:id="Refb6c073834644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9350f281cd464d" /><Relationship Type="http://schemas.openxmlformats.org/officeDocument/2006/relationships/slide" Target="/ppt/slides/slide1.xml" Id="R80438ab8054a4865" /><Relationship Type="http://schemas.openxmlformats.org/officeDocument/2006/relationships/slide" Target="/ppt/slides/slide2.xml" Id="R2a2fcdbe37834982" /><Relationship Type="http://schemas.openxmlformats.org/officeDocument/2006/relationships/slide" Target="/ppt/slides/slide3.xml" Id="Rd73603c7c157405b" /><Relationship Type="http://schemas.openxmlformats.org/officeDocument/2006/relationships/slide" Target="/ppt/slides/slide4.xml" Id="Rbdbcfd1c1f4a4b26" /><Relationship Type="http://schemas.openxmlformats.org/officeDocument/2006/relationships/slide" Target="/ppt/slides/slide5.xml" Id="Ra64d0cc804fd4eda" /><Relationship Type="http://schemas.openxmlformats.org/officeDocument/2006/relationships/slide" Target="/ppt/slides/slide6.xml" Id="Rb93baf476e604520" /><Relationship Type="http://schemas.openxmlformats.org/officeDocument/2006/relationships/slide" Target="/ppt/slides/slide7.xml" Id="Refb6c073834644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e5c71aebfc4a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627c3b7654bc9" /><Relationship Type="http://schemas.openxmlformats.org/officeDocument/2006/relationships/theme" Target="/ppt/slideMasters/theme/theme1.xml" Id="R5029aa6f656d45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4627c3b7654b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dbbdd141d48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556992ddc42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59662fe7a40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2bba3d56d40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dddf42e9e49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cfa729e4a48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e405f399f49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THORSBY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THORSBY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THORSBY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THORSBY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THORSBY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THORSBY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1 541 269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1 005 809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3 233 029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46 191 326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55 594 478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THORSBY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BARTH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CTB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E-TH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GERD BARTH THORSBY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THORSBY  –  12,5 %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THORSBY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Aass vei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62 29 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988 088 048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THORSBY AS</a:t>
            </a:r>
          </a:p>
        </p:txBody>
      </p:sp>
    </p:spTree>
  </p:cSld>
  <p:clrMapOvr>
    <a:masterClrMapping xmlns:a="http://schemas.openxmlformats.org/drawingml/2006/main"/>
  </p:clrMapOvr>
</p:sld>
</file>