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f24b336f749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81ba2f6744563"/>
  </p:sldMasterIdLst>
  <p:sldIdLst>
    <p:sldId xmlns:r="http://schemas.openxmlformats.org/officeDocument/2006/relationships" id="256" r:id="Re815b986929b4510"/>
    <p:sldId xmlns:r="http://schemas.openxmlformats.org/officeDocument/2006/relationships" id="257" r:id="R5055dd6dd13e403e"/>
    <p:sldId xmlns:r="http://schemas.openxmlformats.org/officeDocument/2006/relationships" id="258" r:id="R3ff8c84d31e9443a"/>
    <p:sldId xmlns:r="http://schemas.openxmlformats.org/officeDocument/2006/relationships" id="259" r:id="R72eda788608a4d14"/>
    <p:sldId xmlns:r="http://schemas.openxmlformats.org/officeDocument/2006/relationships" id="260" r:id="R208239510ffd4f7f"/>
    <p:sldId xmlns:r="http://schemas.openxmlformats.org/officeDocument/2006/relationships" id="261" r:id="R733bde26e5b34c68"/>
    <p:sldId xmlns:r="http://schemas.openxmlformats.org/officeDocument/2006/relationships" id="262" r:id="Rbb7989131c81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81ba2f6744563" /><Relationship Type="http://schemas.openxmlformats.org/officeDocument/2006/relationships/slide" Target="/ppt/slides/slide1.xml" Id="Re815b986929b4510" /><Relationship Type="http://schemas.openxmlformats.org/officeDocument/2006/relationships/slide" Target="/ppt/slides/slide2.xml" Id="R5055dd6dd13e403e" /><Relationship Type="http://schemas.openxmlformats.org/officeDocument/2006/relationships/slide" Target="/ppt/slides/slide3.xml" Id="R3ff8c84d31e9443a" /><Relationship Type="http://schemas.openxmlformats.org/officeDocument/2006/relationships/slide" Target="/ppt/slides/slide4.xml" Id="R72eda788608a4d14" /><Relationship Type="http://schemas.openxmlformats.org/officeDocument/2006/relationships/slide" Target="/ppt/slides/slide5.xml" Id="R208239510ffd4f7f" /><Relationship Type="http://schemas.openxmlformats.org/officeDocument/2006/relationships/slide" Target="/ppt/slides/slide6.xml" Id="R733bde26e5b34c68" /><Relationship Type="http://schemas.openxmlformats.org/officeDocument/2006/relationships/slide" Target="/ppt/slides/slide7.xml" Id="Rbb7989131c81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104be683b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cf23b5fc945d8" /><Relationship Type="http://schemas.openxmlformats.org/officeDocument/2006/relationships/theme" Target="/ppt/slideMasters/theme/theme1.xml" Id="Raaa4b7427657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cf23b5fc9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21ae58836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a821a71ef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dda37c63343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487e277a54b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cc247f9e7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b7177ccdb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90b641d85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TIDSLEVOLD KJELL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