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09870f1ca148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be2dd4e894230"/>
  </p:sldMasterIdLst>
  <p:sldIdLst>
    <p:sldId xmlns:r="http://schemas.openxmlformats.org/officeDocument/2006/relationships" id="256" r:id="R08195778f3b74c7f"/>
    <p:sldId xmlns:r="http://schemas.openxmlformats.org/officeDocument/2006/relationships" id="257" r:id="R6a8263e866f9403b"/>
    <p:sldId xmlns:r="http://schemas.openxmlformats.org/officeDocument/2006/relationships" id="258" r:id="R063856c0b0194c27"/>
    <p:sldId xmlns:r="http://schemas.openxmlformats.org/officeDocument/2006/relationships" id="259" r:id="Ra074074395df4c27"/>
    <p:sldId xmlns:r="http://schemas.openxmlformats.org/officeDocument/2006/relationships" id="260" r:id="R2a3376743f1b440b"/>
    <p:sldId xmlns:r="http://schemas.openxmlformats.org/officeDocument/2006/relationships" id="261" r:id="R4c4a62fe48b948e1"/>
    <p:sldId xmlns:r="http://schemas.openxmlformats.org/officeDocument/2006/relationships" id="262" r:id="Rb1947bdbabe245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be2dd4e894230" /><Relationship Type="http://schemas.openxmlformats.org/officeDocument/2006/relationships/slide" Target="/ppt/slides/slide1.xml" Id="R08195778f3b74c7f" /><Relationship Type="http://schemas.openxmlformats.org/officeDocument/2006/relationships/slide" Target="/ppt/slides/slide2.xml" Id="R6a8263e866f9403b" /><Relationship Type="http://schemas.openxmlformats.org/officeDocument/2006/relationships/slide" Target="/ppt/slides/slide3.xml" Id="R063856c0b0194c27" /><Relationship Type="http://schemas.openxmlformats.org/officeDocument/2006/relationships/slide" Target="/ppt/slides/slide4.xml" Id="Ra074074395df4c27" /><Relationship Type="http://schemas.openxmlformats.org/officeDocument/2006/relationships/slide" Target="/ppt/slides/slide5.xml" Id="R2a3376743f1b440b" /><Relationship Type="http://schemas.openxmlformats.org/officeDocument/2006/relationships/slide" Target="/ppt/slides/slide6.xml" Id="R4c4a62fe48b948e1" /><Relationship Type="http://schemas.openxmlformats.org/officeDocument/2006/relationships/slide" Target="/ppt/slides/slide7.xml" Id="Rb1947bdbabe245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edfa60f21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beecd65cc467c" /><Relationship Type="http://schemas.openxmlformats.org/officeDocument/2006/relationships/theme" Target="/ppt/slideMasters/theme/theme1.xml" Id="R512ecc21248746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1beecd65cc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a0d2da960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d6d7328aa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9a48e8b2f47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b889e492f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ca946e8c2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fa1f1223c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651dc338a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VATNEM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HEIN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