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4d8783a19b44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9938a643b04b2c"/>
  </p:sldMasterIdLst>
  <p:sldIdLst>
    <p:sldId xmlns:r="http://schemas.openxmlformats.org/officeDocument/2006/relationships" id="256" r:id="R3c8ce659b0b24e86"/>
    <p:sldId xmlns:r="http://schemas.openxmlformats.org/officeDocument/2006/relationships" id="257" r:id="R92b3db4c675f4d2e"/>
    <p:sldId xmlns:r="http://schemas.openxmlformats.org/officeDocument/2006/relationships" id="258" r:id="R49a863f5a8d64443"/>
    <p:sldId xmlns:r="http://schemas.openxmlformats.org/officeDocument/2006/relationships" id="259" r:id="Rc968b8fa17bb43a7"/>
    <p:sldId xmlns:r="http://schemas.openxmlformats.org/officeDocument/2006/relationships" id="260" r:id="R7a383847af2f42d8"/>
    <p:sldId xmlns:r="http://schemas.openxmlformats.org/officeDocument/2006/relationships" id="261" r:id="R2cc34643d2df40e9"/>
    <p:sldId xmlns:r="http://schemas.openxmlformats.org/officeDocument/2006/relationships" id="262" r:id="Rdb2de479a3a04e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9938a643b04b2c" /><Relationship Type="http://schemas.openxmlformats.org/officeDocument/2006/relationships/slide" Target="/ppt/slides/slide1.xml" Id="R3c8ce659b0b24e86" /><Relationship Type="http://schemas.openxmlformats.org/officeDocument/2006/relationships/slide" Target="/ppt/slides/slide2.xml" Id="R92b3db4c675f4d2e" /><Relationship Type="http://schemas.openxmlformats.org/officeDocument/2006/relationships/slide" Target="/ppt/slides/slide3.xml" Id="R49a863f5a8d64443" /><Relationship Type="http://schemas.openxmlformats.org/officeDocument/2006/relationships/slide" Target="/ppt/slides/slide4.xml" Id="Rc968b8fa17bb43a7" /><Relationship Type="http://schemas.openxmlformats.org/officeDocument/2006/relationships/slide" Target="/ppt/slides/slide5.xml" Id="R7a383847af2f42d8" /><Relationship Type="http://schemas.openxmlformats.org/officeDocument/2006/relationships/slide" Target="/ppt/slides/slide6.xml" Id="R2cc34643d2df40e9" /><Relationship Type="http://schemas.openxmlformats.org/officeDocument/2006/relationships/slide" Target="/ppt/slides/slide7.xml" Id="Rdb2de479a3a04e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1bf2f8337e45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d970d5170464d" /><Relationship Type="http://schemas.openxmlformats.org/officeDocument/2006/relationships/theme" Target="/ppt/slideMasters/theme/theme1.xml" Id="R9607e384ccac47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cd970d517046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47efe3f314f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9993e5858d48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96b668b0740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3ab07508c49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44ba3afc174b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5ee96aca948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96318857940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TOM KJELLSTRØM KJEVEORTOPEDI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KJELLSTRØM KJEVEORTOPEDI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KJELLSTRØM KJEVEORTOPEDI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KJELLSTRØM KJEVEORTOPEDI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KJELLSTRØM KJEVEORTOPEDI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KJELLSTRØM KJEVEORTOPEDI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−87 574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2 668 605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23 836 920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24 055 361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KJELLSTRØM KJEVEORTOPEDI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INGVAR KJELLSTRÖM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KJELLSTRØM KJEVEORTOPEDI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Bygdøy allé 127B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988 068 942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TOM KJELLSTRØM KJEVEORTOPEDI AS</a:t>
            </a:r>
          </a:p>
        </p:txBody>
      </p:sp>
    </p:spTree>
  </p:cSld>
  <p:clrMapOvr>
    <a:masterClrMapping xmlns:a="http://schemas.openxmlformats.org/drawingml/2006/main"/>
  </p:clrMapOvr>
</p:sld>
</file>