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c43adc19514e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cce01e3b6b4c6d"/>
  </p:sldMasterIdLst>
  <p:sldIdLst>
    <p:sldId xmlns:r="http://schemas.openxmlformats.org/officeDocument/2006/relationships" id="256" r:id="R8596a778b0ef4deb"/>
    <p:sldId xmlns:r="http://schemas.openxmlformats.org/officeDocument/2006/relationships" id="257" r:id="R459271b7c2124f6b"/>
    <p:sldId xmlns:r="http://schemas.openxmlformats.org/officeDocument/2006/relationships" id="258" r:id="Rbcfcc288bac14ddf"/>
    <p:sldId xmlns:r="http://schemas.openxmlformats.org/officeDocument/2006/relationships" id="259" r:id="Rcf581411221346bc"/>
    <p:sldId xmlns:r="http://schemas.openxmlformats.org/officeDocument/2006/relationships" id="260" r:id="Ra48714f3d47346f3"/>
    <p:sldId xmlns:r="http://schemas.openxmlformats.org/officeDocument/2006/relationships" id="261" r:id="R9e0cfb908cf64780"/>
    <p:sldId xmlns:r="http://schemas.openxmlformats.org/officeDocument/2006/relationships" id="262" r:id="R8bd57546f6634f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ce01e3b6b4c6d" /><Relationship Type="http://schemas.openxmlformats.org/officeDocument/2006/relationships/slide" Target="/ppt/slides/slide1.xml" Id="R8596a778b0ef4deb" /><Relationship Type="http://schemas.openxmlformats.org/officeDocument/2006/relationships/slide" Target="/ppt/slides/slide2.xml" Id="R459271b7c2124f6b" /><Relationship Type="http://schemas.openxmlformats.org/officeDocument/2006/relationships/slide" Target="/ppt/slides/slide3.xml" Id="Rbcfcc288bac14ddf" /><Relationship Type="http://schemas.openxmlformats.org/officeDocument/2006/relationships/slide" Target="/ppt/slides/slide4.xml" Id="Rcf581411221346bc" /><Relationship Type="http://schemas.openxmlformats.org/officeDocument/2006/relationships/slide" Target="/ppt/slides/slide5.xml" Id="Ra48714f3d47346f3" /><Relationship Type="http://schemas.openxmlformats.org/officeDocument/2006/relationships/slide" Target="/ppt/slides/slide6.xml" Id="R9e0cfb908cf64780" /><Relationship Type="http://schemas.openxmlformats.org/officeDocument/2006/relationships/slide" Target="/ppt/slides/slide7.xml" Id="R8bd57546f6634f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694e457e64f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3fbfe0e204e16" /><Relationship Type="http://schemas.openxmlformats.org/officeDocument/2006/relationships/theme" Target="/ppt/slideMasters/theme/theme1.xml" Id="R78be482cf96f4b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3fbfe0e204e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fbb90ed5f4e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73300cf1f4d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4a8eab65141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4562f32da48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932832a914b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98ce867404f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f43b4bcf547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HOTVEDT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HOTVEDT &amp; CO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23 156 772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2 307 205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1 026 572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7 647 150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HAUAN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EIK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NPH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HIRGUM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96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www.hotvedtco.no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988 041 378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