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290106508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4bd525ede4fd7"/>
  </p:sldMasterIdLst>
  <p:sldIdLst>
    <p:sldId xmlns:r="http://schemas.openxmlformats.org/officeDocument/2006/relationships" id="256" r:id="Rd3db358f2ef44ee7"/>
    <p:sldId xmlns:r="http://schemas.openxmlformats.org/officeDocument/2006/relationships" id="257" r:id="Rfd6935b5f6a34457"/>
    <p:sldId xmlns:r="http://schemas.openxmlformats.org/officeDocument/2006/relationships" id="258" r:id="R237e534115184fb6"/>
    <p:sldId xmlns:r="http://schemas.openxmlformats.org/officeDocument/2006/relationships" id="259" r:id="Raf5157a94fd64e49"/>
    <p:sldId xmlns:r="http://schemas.openxmlformats.org/officeDocument/2006/relationships" id="260" r:id="R5f42480baa8a413b"/>
    <p:sldId xmlns:r="http://schemas.openxmlformats.org/officeDocument/2006/relationships" id="261" r:id="R64ef20c08a8b4bbc"/>
    <p:sldId xmlns:r="http://schemas.openxmlformats.org/officeDocument/2006/relationships" id="262" r:id="R4d864a5e83a9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4bd525ede4fd7" /><Relationship Type="http://schemas.openxmlformats.org/officeDocument/2006/relationships/slide" Target="/ppt/slides/slide1.xml" Id="Rd3db358f2ef44ee7" /><Relationship Type="http://schemas.openxmlformats.org/officeDocument/2006/relationships/slide" Target="/ppt/slides/slide2.xml" Id="Rfd6935b5f6a34457" /><Relationship Type="http://schemas.openxmlformats.org/officeDocument/2006/relationships/slide" Target="/ppt/slides/slide3.xml" Id="R237e534115184fb6" /><Relationship Type="http://schemas.openxmlformats.org/officeDocument/2006/relationships/slide" Target="/ppt/slides/slide4.xml" Id="Raf5157a94fd64e49" /><Relationship Type="http://schemas.openxmlformats.org/officeDocument/2006/relationships/slide" Target="/ppt/slides/slide5.xml" Id="R5f42480baa8a413b" /><Relationship Type="http://schemas.openxmlformats.org/officeDocument/2006/relationships/slide" Target="/ppt/slides/slide6.xml" Id="R64ef20c08a8b4bbc" /><Relationship Type="http://schemas.openxmlformats.org/officeDocument/2006/relationships/slide" Target="/ppt/slides/slide7.xml" Id="R4d864a5e83a9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f1f594e04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b23c325314b7e" /><Relationship Type="http://schemas.openxmlformats.org/officeDocument/2006/relationships/theme" Target="/ppt/slideMasters/theme/theme1.xml" Id="R882fba51cf90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b23c32531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f661f2a46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fce80eeb2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ec2df49c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584dacf9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ac6f1408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3b5760ac5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af4aec7e3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MORELLEN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MORELLEN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123 457 677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124 785 143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KRISTINE SKANCKE-LORCK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Kløverenga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988 032 603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MORELLEN AS</a:t>
            </a:r>
          </a:p>
        </p:txBody>
      </p:sp>
    </p:spTree>
  </p:cSld>
  <p:clrMapOvr>
    <a:masterClrMapping xmlns:a="http://schemas.openxmlformats.org/drawingml/2006/main"/>
  </p:clrMapOvr>
</p:sld>
</file>