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51b1a5819749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3ff982c9c242df"/>
  </p:sldMasterIdLst>
  <p:sldIdLst>
    <p:sldId xmlns:r="http://schemas.openxmlformats.org/officeDocument/2006/relationships" id="256" r:id="Rdfdea115f0fd4c13"/>
    <p:sldId xmlns:r="http://schemas.openxmlformats.org/officeDocument/2006/relationships" id="257" r:id="R66b43e39a1f1421f"/>
    <p:sldId xmlns:r="http://schemas.openxmlformats.org/officeDocument/2006/relationships" id="258" r:id="Rf70b689c7ea74f65"/>
    <p:sldId xmlns:r="http://schemas.openxmlformats.org/officeDocument/2006/relationships" id="259" r:id="Rd13c89f32ee842c8"/>
    <p:sldId xmlns:r="http://schemas.openxmlformats.org/officeDocument/2006/relationships" id="260" r:id="R47b0d96fc8544643"/>
    <p:sldId xmlns:r="http://schemas.openxmlformats.org/officeDocument/2006/relationships" id="261" r:id="R6a3d1e7a7ea34e31"/>
    <p:sldId xmlns:r="http://schemas.openxmlformats.org/officeDocument/2006/relationships" id="262" r:id="R87a76d7ad5f049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3ff982c9c242df" /><Relationship Type="http://schemas.openxmlformats.org/officeDocument/2006/relationships/slide" Target="/ppt/slides/slide1.xml" Id="Rdfdea115f0fd4c13" /><Relationship Type="http://schemas.openxmlformats.org/officeDocument/2006/relationships/slide" Target="/ppt/slides/slide2.xml" Id="R66b43e39a1f1421f" /><Relationship Type="http://schemas.openxmlformats.org/officeDocument/2006/relationships/slide" Target="/ppt/slides/slide3.xml" Id="Rf70b689c7ea74f65" /><Relationship Type="http://schemas.openxmlformats.org/officeDocument/2006/relationships/slide" Target="/ppt/slides/slide4.xml" Id="Rd13c89f32ee842c8" /><Relationship Type="http://schemas.openxmlformats.org/officeDocument/2006/relationships/slide" Target="/ppt/slides/slide5.xml" Id="R47b0d96fc8544643" /><Relationship Type="http://schemas.openxmlformats.org/officeDocument/2006/relationships/slide" Target="/ppt/slides/slide6.xml" Id="R6a3d1e7a7ea34e31" /><Relationship Type="http://schemas.openxmlformats.org/officeDocument/2006/relationships/slide" Target="/ppt/slides/slide7.xml" Id="R87a76d7ad5f049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119a03dd114a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2528637e64368" /><Relationship Type="http://schemas.openxmlformats.org/officeDocument/2006/relationships/theme" Target="/ppt/slideMasters/theme/theme1.xml" Id="R06013fe24d5942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d2528637e643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4290b18b142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bc9bbbaa54e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d46a6ac1442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fd6dd9a2e4a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d9e6480b548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90005ea0f45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827a15d3f4b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INNOVEMUS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INNOVEMUS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INNOVEMUS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INNOVEMUS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INNOVEMUS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INNOVEMUS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257 546 283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257 323 940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257 548 289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646 014 199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682 399 049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INNOVEMUS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OSKAR BAKKEVIG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INNOVEMUS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Bjørnveien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988 030 562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INNOVEMUS AS</a:t>
            </a:r>
          </a:p>
        </p:txBody>
      </p:sp>
    </p:spTree>
  </p:cSld>
  <p:clrMapOvr>
    <a:masterClrMapping xmlns:a="http://schemas.openxmlformats.org/drawingml/2006/main"/>
  </p:clrMapOvr>
</p:sld>
</file>