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08aa71174a46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714a18897d45ce"/>
  </p:sldMasterIdLst>
  <p:sldIdLst>
    <p:sldId xmlns:r="http://schemas.openxmlformats.org/officeDocument/2006/relationships" id="256" r:id="R89fdf0a11b594a65"/>
    <p:sldId xmlns:r="http://schemas.openxmlformats.org/officeDocument/2006/relationships" id="257" r:id="R613ee049e988431a"/>
    <p:sldId xmlns:r="http://schemas.openxmlformats.org/officeDocument/2006/relationships" id="258" r:id="R3ccde04a4caa47e0"/>
    <p:sldId xmlns:r="http://schemas.openxmlformats.org/officeDocument/2006/relationships" id="259" r:id="Re8d264f26164472c"/>
    <p:sldId xmlns:r="http://schemas.openxmlformats.org/officeDocument/2006/relationships" id="260" r:id="Rfd5fffbea44b4f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14a18897d45ce" /><Relationship Type="http://schemas.openxmlformats.org/officeDocument/2006/relationships/slide" Target="/ppt/slides/slide1.xml" Id="R89fdf0a11b594a65" /><Relationship Type="http://schemas.openxmlformats.org/officeDocument/2006/relationships/slide" Target="/ppt/slides/slide2.xml" Id="R613ee049e988431a" /><Relationship Type="http://schemas.openxmlformats.org/officeDocument/2006/relationships/slide" Target="/ppt/slides/slide3.xml" Id="R3ccde04a4caa47e0" /><Relationship Type="http://schemas.openxmlformats.org/officeDocument/2006/relationships/slide" Target="/ppt/slides/slide4.xml" Id="Re8d264f26164472c" /><Relationship Type="http://schemas.openxmlformats.org/officeDocument/2006/relationships/slide" Target="/ppt/slides/slide5.xml" Id="Rfd5fffbea44b4f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0a73f32dc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bed10d4254615" /><Relationship Type="http://schemas.openxmlformats.org/officeDocument/2006/relationships/theme" Target="/ppt/slideMasters/theme/theme1.xml" Id="R75b10b68c33248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bed10d42546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14f2acd9247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3923951614f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903fef7354a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5af60e922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b866ba3c14b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MOHN FORSKNINGSSTIFTELSE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MOHN FORSKNINGSSTIFTELSE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988 029 327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