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49dc30937bb46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f9c7b903cc4f2d"/>
  </p:sldMasterIdLst>
  <p:sldIdLst>
    <p:sldId xmlns:r="http://schemas.openxmlformats.org/officeDocument/2006/relationships" id="256" r:id="R08ec0e01eb844d97"/>
    <p:sldId xmlns:r="http://schemas.openxmlformats.org/officeDocument/2006/relationships" id="257" r:id="R9367488fd3b84456"/>
    <p:sldId xmlns:r="http://schemas.openxmlformats.org/officeDocument/2006/relationships" id="258" r:id="R5df42249432e4e09"/>
    <p:sldId xmlns:r="http://schemas.openxmlformats.org/officeDocument/2006/relationships" id="259" r:id="R34da28ec9c1242f6"/>
    <p:sldId xmlns:r="http://schemas.openxmlformats.org/officeDocument/2006/relationships" id="260" r:id="R9d2feb8defa74153"/>
    <p:sldId xmlns:r="http://schemas.openxmlformats.org/officeDocument/2006/relationships" id="261" r:id="R2d08f397f05540f1"/>
    <p:sldId xmlns:r="http://schemas.openxmlformats.org/officeDocument/2006/relationships" id="262" r:id="R53851ef7a64d45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f9c7b903cc4f2d" /><Relationship Type="http://schemas.openxmlformats.org/officeDocument/2006/relationships/slide" Target="/ppt/slides/slide1.xml" Id="R08ec0e01eb844d97" /><Relationship Type="http://schemas.openxmlformats.org/officeDocument/2006/relationships/slide" Target="/ppt/slides/slide2.xml" Id="R9367488fd3b84456" /><Relationship Type="http://schemas.openxmlformats.org/officeDocument/2006/relationships/slide" Target="/ppt/slides/slide3.xml" Id="R5df42249432e4e09" /><Relationship Type="http://schemas.openxmlformats.org/officeDocument/2006/relationships/slide" Target="/ppt/slides/slide4.xml" Id="R34da28ec9c1242f6" /><Relationship Type="http://schemas.openxmlformats.org/officeDocument/2006/relationships/slide" Target="/ppt/slides/slide5.xml" Id="R9d2feb8defa74153" /><Relationship Type="http://schemas.openxmlformats.org/officeDocument/2006/relationships/slide" Target="/ppt/slides/slide6.xml" Id="R2d08f397f05540f1" /><Relationship Type="http://schemas.openxmlformats.org/officeDocument/2006/relationships/slide" Target="/ppt/slides/slide7.xml" Id="R53851ef7a64d45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226f7f41754b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a9c53ee4ed459c" /><Relationship Type="http://schemas.openxmlformats.org/officeDocument/2006/relationships/theme" Target="/ppt/slideMasters/theme/theme1.xml" Id="R7120ac13102d4f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a9c53ee4ed459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f17517ab1144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79f67b93684a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872125ca9043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86c172a634c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e43484cd5041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52a9afb6a6456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eca9c7743f4d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MATKOMPANIET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MATKOMPANIET AS ble etablert [år] og holder til i Namsos.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−18 256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285 805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1 528 587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1 692 373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 ØYSTEIN RAMFJORD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Bruksenhetsnummer H0504, Canninggata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7800 Namsos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27 27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jens.ramfjord@matkompaniet.no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www.matkompaniet.no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988 025 259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