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87fc66c08c5449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7bcecfd152a4b6d"/>
  </p:sldMasterIdLst>
  <p:sldIdLst>
    <p:sldId xmlns:r="http://schemas.openxmlformats.org/officeDocument/2006/relationships" id="256" r:id="R9466bc75233441e7"/>
    <p:sldId xmlns:r="http://schemas.openxmlformats.org/officeDocument/2006/relationships" id="257" r:id="R5061d1138a89406d"/>
    <p:sldId xmlns:r="http://schemas.openxmlformats.org/officeDocument/2006/relationships" id="258" r:id="Rf91cc2d848814d90"/>
    <p:sldId xmlns:r="http://schemas.openxmlformats.org/officeDocument/2006/relationships" id="259" r:id="R9e60d849a31d4934"/>
    <p:sldId xmlns:r="http://schemas.openxmlformats.org/officeDocument/2006/relationships" id="260" r:id="R63fcc6e8fd284113"/>
    <p:sldId xmlns:r="http://schemas.openxmlformats.org/officeDocument/2006/relationships" id="261" r:id="R1b3aa391bc2541d9"/>
    <p:sldId xmlns:r="http://schemas.openxmlformats.org/officeDocument/2006/relationships" id="262" r:id="Ra7ef2982d9144a8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7bcecfd152a4b6d" /><Relationship Type="http://schemas.openxmlformats.org/officeDocument/2006/relationships/slide" Target="/ppt/slides/slide1.xml" Id="R9466bc75233441e7" /><Relationship Type="http://schemas.openxmlformats.org/officeDocument/2006/relationships/slide" Target="/ppt/slides/slide2.xml" Id="R5061d1138a89406d" /><Relationship Type="http://schemas.openxmlformats.org/officeDocument/2006/relationships/slide" Target="/ppt/slides/slide3.xml" Id="Rf91cc2d848814d90" /><Relationship Type="http://schemas.openxmlformats.org/officeDocument/2006/relationships/slide" Target="/ppt/slides/slide4.xml" Id="R9e60d849a31d4934" /><Relationship Type="http://schemas.openxmlformats.org/officeDocument/2006/relationships/slide" Target="/ppt/slides/slide5.xml" Id="R63fcc6e8fd284113" /><Relationship Type="http://schemas.openxmlformats.org/officeDocument/2006/relationships/slide" Target="/ppt/slides/slide6.xml" Id="R1b3aa391bc2541d9" /><Relationship Type="http://schemas.openxmlformats.org/officeDocument/2006/relationships/slide" Target="/ppt/slides/slide7.xml" Id="Ra7ef2982d9144a8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1472685d8ae474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a1bd8e88f9421b" /><Relationship Type="http://schemas.openxmlformats.org/officeDocument/2006/relationships/theme" Target="/ppt/slideMasters/theme/theme1.xml" Id="Raa88ad20e8b9441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3a1bd8e88f9421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aa79f6adb741e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37c42361934c7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ce170d1da14e8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80b1e3b75c49a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5cacf5d75942b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5c2955d4f246c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01d02f139240c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IELEKTRO ANSATTE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IELEKTRO ANSATTE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IELEKTRO ANSATTE AS ble etablert [år] og holder til i Molde.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IELEKTRO ANSATTE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IELEKTRO ANSATTE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IELEKTRO ANSATTE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−53 243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664 836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147 403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804 908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IELEKTRO ANSATTE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HALVOR AAS  –  9,0 %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KRISTIAN TILLER JORDAHL  –  9,0 %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RONNY TORE MELSÆTER  –  9,0 %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STIAN ANDRÉ MENTZONI  –  9,0 %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ROLF ANTON SÆTERNES  –  6,1 %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KJETIL ANDRÉ RAKVÅG  –  5,8 %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IELEKTRO ANSATTE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Plutovegen 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6419 Molde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71 21 35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988 024 287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IELEKTRO ANSATTE AS</a:t>
            </a:r>
          </a:p>
        </p:txBody>
      </p:sp>
    </p:spTree>
  </p:cSld>
  <p:clrMapOvr>
    <a:masterClrMapping xmlns:a="http://schemas.openxmlformats.org/drawingml/2006/main"/>
  </p:clrMapOvr>
</p:sld>
</file>