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f5ef318c647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c3c5c394242aa"/>
  </p:sldMasterIdLst>
  <p:sldIdLst>
    <p:sldId xmlns:r="http://schemas.openxmlformats.org/officeDocument/2006/relationships" id="256" r:id="R9e047c9dde6e42bf"/>
    <p:sldId xmlns:r="http://schemas.openxmlformats.org/officeDocument/2006/relationships" id="257" r:id="R6187f1582ab44b6a"/>
    <p:sldId xmlns:r="http://schemas.openxmlformats.org/officeDocument/2006/relationships" id="258" r:id="R4fb2f5afbabd4ab4"/>
    <p:sldId xmlns:r="http://schemas.openxmlformats.org/officeDocument/2006/relationships" id="259" r:id="R4f2acc1baa844ca1"/>
    <p:sldId xmlns:r="http://schemas.openxmlformats.org/officeDocument/2006/relationships" id="260" r:id="R6e6aeb80fa9d41f0"/>
    <p:sldId xmlns:r="http://schemas.openxmlformats.org/officeDocument/2006/relationships" id="261" r:id="R87808bdfdb074801"/>
    <p:sldId xmlns:r="http://schemas.openxmlformats.org/officeDocument/2006/relationships" id="262" r:id="Rc5571a657b9c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c3c5c394242aa" /><Relationship Type="http://schemas.openxmlformats.org/officeDocument/2006/relationships/slide" Target="/ppt/slides/slide1.xml" Id="R9e047c9dde6e42bf" /><Relationship Type="http://schemas.openxmlformats.org/officeDocument/2006/relationships/slide" Target="/ppt/slides/slide2.xml" Id="R6187f1582ab44b6a" /><Relationship Type="http://schemas.openxmlformats.org/officeDocument/2006/relationships/slide" Target="/ppt/slides/slide3.xml" Id="R4fb2f5afbabd4ab4" /><Relationship Type="http://schemas.openxmlformats.org/officeDocument/2006/relationships/slide" Target="/ppt/slides/slide4.xml" Id="R4f2acc1baa844ca1" /><Relationship Type="http://schemas.openxmlformats.org/officeDocument/2006/relationships/slide" Target="/ppt/slides/slide5.xml" Id="R6e6aeb80fa9d41f0" /><Relationship Type="http://schemas.openxmlformats.org/officeDocument/2006/relationships/slide" Target="/ppt/slides/slide6.xml" Id="R87808bdfdb074801" /><Relationship Type="http://schemas.openxmlformats.org/officeDocument/2006/relationships/slide" Target="/ppt/slides/slide7.xml" Id="Rc5571a657b9c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03cdaab9b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7d3d834024d24" /><Relationship Type="http://schemas.openxmlformats.org/officeDocument/2006/relationships/theme" Target="/ppt/slideMasters/theme/theme1.xml" Id="R087abaaabdff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47d3d83402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689badacb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9dea8ace6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9fb6a303b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15d8a8bc40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1eb171c3848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c93df26e6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7cf9ec16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−7 098 455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126 521 197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6 591 285 520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6 593 312 196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MISUND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987 995 777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 HOLDING AS</a:t>
            </a:r>
          </a:p>
        </p:txBody>
      </p:sp>
    </p:spTree>
  </p:cSld>
  <p:clrMapOvr>
    <a:masterClrMapping xmlns:a="http://schemas.openxmlformats.org/drawingml/2006/main"/>
  </p:clrMapOvr>
</p:sld>
</file>