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369a65db793452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7c20a6b9abe46af"/>
  </p:sldMasterIdLst>
  <p:sldIdLst>
    <p:sldId xmlns:r="http://schemas.openxmlformats.org/officeDocument/2006/relationships" id="256" r:id="Rabed7308a56a4afa"/>
    <p:sldId xmlns:r="http://schemas.openxmlformats.org/officeDocument/2006/relationships" id="257" r:id="R2734e0c48d914ecc"/>
    <p:sldId xmlns:r="http://schemas.openxmlformats.org/officeDocument/2006/relationships" id="258" r:id="R160cc07763864d31"/>
    <p:sldId xmlns:r="http://schemas.openxmlformats.org/officeDocument/2006/relationships" id="259" r:id="R162c0be624f54281"/>
    <p:sldId xmlns:r="http://schemas.openxmlformats.org/officeDocument/2006/relationships" id="260" r:id="R8edb7deb83df4318"/>
    <p:sldId xmlns:r="http://schemas.openxmlformats.org/officeDocument/2006/relationships" id="261" r:id="Rdc6e7a0d798b40e0"/>
    <p:sldId xmlns:r="http://schemas.openxmlformats.org/officeDocument/2006/relationships" id="262" r:id="Rfa18cadf4d6045a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c20a6b9abe46af" /><Relationship Type="http://schemas.openxmlformats.org/officeDocument/2006/relationships/slide" Target="/ppt/slides/slide1.xml" Id="Rabed7308a56a4afa" /><Relationship Type="http://schemas.openxmlformats.org/officeDocument/2006/relationships/slide" Target="/ppt/slides/slide2.xml" Id="R2734e0c48d914ecc" /><Relationship Type="http://schemas.openxmlformats.org/officeDocument/2006/relationships/slide" Target="/ppt/slides/slide3.xml" Id="R160cc07763864d31" /><Relationship Type="http://schemas.openxmlformats.org/officeDocument/2006/relationships/slide" Target="/ppt/slides/slide4.xml" Id="R162c0be624f54281" /><Relationship Type="http://schemas.openxmlformats.org/officeDocument/2006/relationships/slide" Target="/ppt/slides/slide5.xml" Id="R8edb7deb83df4318" /><Relationship Type="http://schemas.openxmlformats.org/officeDocument/2006/relationships/slide" Target="/ppt/slides/slide6.xml" Id="Rdc6e7a0d798b40e0" /><Relationship Type="http://schemas.openxmlformats.org/officeDocument/2006/relationships/slide" Target="/ppt/slides/slide7.xml" Id="Rfa18cadf4d6045a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e099ec19454d8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d83c76ab2c4a84" /><Relationship Type="http://schemas.openxmlformats.org/officeDocument/2006/relationships/theme" Target="/ppt/slideMasters/theme/theme1.xml" Id="R0f50f184c3c9454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dd83c76ab2c4a8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c02ad9a1ef458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784380dc42455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bd3f7c1c95400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27fb8bf264437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252ac3bc7f49b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d7362ba9e6498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dfb958b8444e9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WILMAR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WILMAR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WILMAR AS ble etablert [år] og holder til i Hundvåg.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WILMAR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WILMAR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WILMAR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−49 337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2 457 799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83 561 366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83 745 396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WILMAR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WILLIAM GULLIKSEN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WILMAR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Leilighet 601, Hundvågveien 45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4085 Hundvåg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987 966 203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WILMAR AS</a:t>
            </a:r>
          </a:p>
        </p:txBody>
      </p:sp>
    </p:spTree>
  </p:cSld>
  <p:clrMapOvr>
    <a:masterClrMapping xmlns:a="http://schemas.openxmlformats.org/drawingml/2006/main"/>
  </p:clrMapOvr>
</p:sld>
</file>