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5e0e4f711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6a4e006d74602"/>
  </p:sldMasterIdLst>
  <p:sldIdLst>
    <p:sldId xmlns:r="http://schemas.openxmlformats.org/officeDocument/2006/relationships" id="256" r:id="Ra4f34bd3796f423a"/>
    <p:sldId xmlns:r="http://schemas.openxmlformats.org/officeDocument/2006/relationships" id="257" r:id="Rbe07434aca8a468c"/>
    <p:sldId xmlns:r="http://schemas.openxmlformats.org/officeDocument/2006/relationships" id="258" r:id="Red3f564c48fe47a4"/>
    <p:sldId xmlns:r="http://schemas.openxmlformats.org/officeDocument/2006/relationships" id="259" r:id="R002dcd3d8c994490"/>
    <p:sldId xmlns:r="http://schemas.openxmlformats.org/officeDocument/2006/relationships" id="260" r:id="R2fde69bd5be44ecd"/>
    <p:sldId xmlns:r="http://schemas.openxmlformats.org/officeDocument/2006/relationships" id="261" r:id="Rf6547d6d2c5d43ef"/>
    <p:sldId xmlns:r="http://schemas.openxmlformats.org/officeDocument/2006/relationships" id="262" r:id="Rc09e03f61398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6a4e006d74602" /><Relationship Type="http://schemas.openxmlformats.org/officeDocument/2006/relationships/slide" Target="/ppt/slides/slide1.xml" Id="Ra4f34bd3796f423a" /><Relationship Type="http://schemas.openxmlformats.org/officeDocument/2006/relationships/slide" Target="/ppt/slides/slide2.xml" Id="Rbe07434aca8a468c" /><Relationship Type="http://schemas.openxmlformats.org/officeDocument/2006/relationships/slide" Target="/ppt/slides/slide3.xml" Id="Red3f564c48fe47a4" /><Relationship Type="http://schemas.openxmlformats.org/officeDocument/2006/relationships/slide" Target="/ppt/slides/slide4.xml" Id="R002dcd3d8c994490" /><Relationship Type="http://schemas.openxmlformats.org/officeDocument/2006/relationships/slide" Target="/ppt/slides/slide5.xml" Id="R2fde69bd5be44ecd" /><Relationship Type="http://schemas.openxmlformats.org/officeDocument/2006/relationships/slide" Target="/ppt/slides/slide6.xml" Id="Rf6547d6d2c5d43ef" /><Relationship Type="http://schemas.openxmlformats.org/officeDocument/2006/relationships/slide" Target="/ppt/slides/slide7.xml" Id="Rc09e03f61398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1d012cfd543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c3239ccd41f8" /><Relationship Type="http://schemas.openxmlformats.org/officeDocument/2006/relationships/theme" Target="/ppt/slideMasters/theme/theme1.xml" Id="R556970322bf9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0c3239ccd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5dbc0201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e704d840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48af9cbd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934424b9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f383f89a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fcef2c5d2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5b3b0db7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