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88670654644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6098327db4859"/>
  </p:sldMasterIdLst>
  <p:sldIdLst>
    <p:sldId xmlns:r="http://schemas.openxmlformats.org/officeDocument/2006/relationships" id="256" r:id="R154d4c35bd524571"/>
    <p:sldId xmlns:r="http://schemas.openxmlformats.org/officeDocument/2006/relationships" id="257" r:id="Rd105276ee0464bc6"/>
    <p:sldId xmlns:r="http://schemas.openxmlformats.org/officeDocument/2006/relationships" id="258" r:id="R895829e2259d44ce"/>
    <p:sldId xmlns:r="http://schemas.openxmlformats.org/officeDocument/2006/relationships" id="259" r:id="R1b4a697327a14d85"/>
    <p:sldId xmlns:r="http://schemas.openxmlformats.org/officeDocument/2006/relationships" id="260" r:id="R5198c9bc03ae4556"/>
    <p:sldId xmlns:r="http://schemas.openxmlformats.org/officeDocument/2006/relationships" id="261" r:id="R7ea1ef01ea14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6098327db4859" /><Relationship Type="http://schemas.openxmlformats.org/officeDocument/2006/relationships/slide" Target="/ppt/slides/slide1.xml" Id="R154d4c35bd524571" /><Relationship Type="http://schemas.openxmlformats.org/officeDocument/2006/relationships/slide" Target="/ppt/slides/slide2.xml" Id="Rd105276ee0464bc6" /><Relationship Type="http://schemas.openxmlformats.org/officeDocument/2006/relationships/slide" Target="/ppt/slides/slide3.xml" Id="R895829e2259d44ce" /><Relationship Type="http://schemas.openxmlformats.org/officeDocument/2006/relationships/slide" Target="/ppt/slides/slide4.xml" Id="R1b4a697327a14d85" /><Relationship Type="http://schemas.openxmlformats.org/officeDocument/2006/relationships/slide" Target="/ppt/slides/slide5.xml" Id="R5198c9bc03ae4556" /><Relationship Type="http://schemas.openxmlformats.org/officeDocument/2006/relationships/slide" Target="/ppt/slides/slide6.xml" Id="R7ea1ef01ea14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f5b1ba94241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069dee6e3429e" /><Relationship Type="http://schemas.openxmlformats.org/officeDocument/2006/relationships/theme" Target="/ppt/slideMasters/theme/theme1.xml" Id="R53c941434e6942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069dee6e3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9cfc6db484b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84a335cb0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a5a50267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5d2e41c68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8b06bfb66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2b11794f8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