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a68844f0b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a03d086824263"/>
  </p:sldMasterIdLst>
  <p:sldIdLst>
    <p:sldId xmlns:r="http://schemas.openxmlformats.org/officeDocument/2006/relationships" id="256" r:id="Rdbae1f270ad54fea"/>
    <p:sldId xmlns:r="http://schemas.openxmlformats.org/officeDocument/2006/relationships" id="257" r:id="R91bebd573b8142b9"/>
    <p:sldId xmlns:r="http://schemas.openxmlformats.org/officeDocument/2006/relationships" id="258" r:id="R177559bc0dec4f97"/>
    <p:sldId xmlns:r="http://schemas.openxmlformats.org/officeDocument/2006/relationships" id="259" r:id="Rc311e365cb4047b8"/>
    <p:sldId xmlns:r="http://schemas.openxmlformats.org/officeDocument/2006/relationships" id="260" r:id="R399327ddde644f6d"/>
    <p:sldId xmlns:r="http://schemas.openxmlformats.org/officeDocument/2006/relationships" id="261" r:id="R032a1985dfb44bf1"/>
    <p:sldId xmlns:r="http://schemas.openxmlformats.org/officeDocument/2006/relationships" id="262" r:id="R15cc6862278e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a03d086824263" /><Relationship Type="http://schemas.openxmlformats.org/officeDocument/2006/relationships/slide" Target="/ppt/slides/slide1.xml" Id="Rdbae1f270ad54fea" /><Relationship Type="http://schemas.openxmlformats.org/officeDocument/2006/relationships/slide" Target="/ppt/slides/slide2.xml" Id="R91bebd573b8142b9" /><Relationship Type="http://schemas.openxmlformats.org/officeDocument/2006/relationships/slide" Target="/ppt/slides/slide3.xml" Id="R177559bc0dec4f97" /><Relationship Type="http://schemas.openxmlformats.org/officeDocument/2006/relationships/slide" Target="/ppt/slides/slide4.xml" Id="Rc311e365cb4047b8" /><Relationship Type="http://schemas.openxmlformats.org/officeDocument/2006/relationships/slide" Target="/ppt/slides/slide5.xml" Id="R399327ddde644f6d" /><Relationship Type="http://schemas.openxmlformats.org/officeDocument/2006/relationships/slide" Target="/ppt/slides/slide6.xml" Id="R032a1985dfb44bf1" /><Relationship Type="http://schemas.openxmlformats.org/officeDocument/2006/relationships/slide" Target="/ppt/slides/slide7.xml" Id="R15cc6862278e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829a68ada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bfe106184c85" /><Relationship Type="http://schemas.openxmlformats.org/officeDocument/2006/relationships/theme" Target="/ppt/slideMasters/theme/theme1.xml" Id="R30c3dd5d19dd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3bfe10618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c0295274d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97379bf7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308e4c27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47f750204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c1615751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bf65f4b1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512781be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ABDYLDAEV TAALAIBEK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AVETISYAN SUREN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Oppgang B,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44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987 840 846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