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9f5fed3e8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084c06422438c"/>
  </p:sldMasterIdLst>
  <p:sldIdLst>
    <p:sldId xmlns:r="http://schemas.openxmlformats.org/officeDocument/2006/relationships" id="256" r:id="R31088a70af4a4ffb"/>
    <p:sldId xmlns:r="http://schemas.openxmlformats.org/officeDocument/2006/relationships" id="257" r:id="R75e052e796794373"/>
    <p:sldId xmlns:r="http://schemas.openxmlformats.org/officeDocument/2006/relationships" id="258" r:id="R86593c833e904157"/>
    <p:sldId xmlns:r="http://schemas.openxmlformats.org/officeDocument/2006/relationships" id="259" r:id="R0753c0007e6b42fd"/>
    <p:sldId xmlns:r="http://schemas.openxmlformats.org/officeDocument/2006/relationships" id="260" r:id="Rac175699f538444a"/>
    <p:sldId xmlns:r="http://schemas.openxmlformats.org/officeDocument/2006/relationships" id="261" r:id="Rf742e1b92a3a4856"/>
    <p:sldId xmlns:r="http://schemas.openxmlformats.org/officeDocument/2006/relationships" id="262" r:id="R5bfc5456e070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084c06422438c" /><Relationship Type="http://schemas.openxmlformats.org/officeDocument/2006/relationships/slide" Target="/ppt/slides/slide1.xml" Id="R31088a70af4a4ffb" /><Relationship Type="http://schemas.openxmlformats.org/officeDocument/2006/relationships/slide" Target="/ppt/slides/slide2.xml" Id="R75e052e796794373" /><Relationship Type="http://schemas.openxmlformats.org/officeDocument/2006/relationships/slide" Target="/ppt/slides/slide3.xml" Id="R86593c833e904157" /><Relationship Type="http://schemas.openxmlformats.org/officeDocument/2006/relationships/slide" Target="/ppt/slides/slide4.xml" Id="R0753c0007e6b42fd" /><Relationship Type="http://schemas.openxmlformats.org/officeDocument/2006/relationships/slide" Target="/ppt/slides/slide5.xml" Id="Rac175699f538444a" /><Relationship Type="http://schemas.openxmlformats.org/officeDocument/2006/relationships/slide" Target="/ppt/slides/slide6.xml" Id="Rf742e1b92a3a4856" /><Relationship Type="http://schemas.openxmlformats.org/officeDocument/2006/relationships/slide" Target="/ppt/slides/slide7.xml" Id="R5bfc5456e070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dbd496eb3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ce9622f24c82" /><Relationship Type="http://schemas.openxmlformats.org/officeDocument/2006/relationships/theme" Target="/ppt/slideMasters/theme/theme1.xml" Id="R534dfa48f602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4ce9622f2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21e20319e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010004bb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a9f2766e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67accdb4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17e46d39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0459173d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985beaa1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