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8aae16442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dc0776250466b"/>
  </p:sldMasterIdLst>
  <p:sldIdLst>
    <p:sldId xmlns:r="http://schemas.openxmlformats.org/officeDocument/2006/relationships" id="256" r:id="Rf7ba63895e134e2f"/>
    <p:sldId xmlns:r="http://schemas.openxmlformats.org/officeDocument/2006/relationships" id="257" r:id="R91342ea1cc294d64"/>
    <p:sldId xmlns:r="http://schemas.openxmlformats.org/officeDocument/2006/relationships" id="258" r:id="R376039a51e514626"/>
    <p:sldId xmlns:r="http://schemas.openxmlformats.org/officeDocument/2006/relationships" id="259" r:id="Rd3e0fbeb80f145f4"/>
    <p:sldId xmlns:r="http://schemas.openxmlformats.org/officeDocument/2006/relationships" id="260" r:id="R50caf03bdae04413"/>
    <p:sldId xmlns:r="http://schemas.openxmlformats.org/officeDocument/2006/relationships" id="261" r:id="R4e4c60a3328146fc"/>
    <p:sldId xmlns:r="http://schemas.openxmlformats.org/officeDocument/2006/relationships" id="262" r:id="Rb197996b5cdf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dc0776250466b" /><Relationship Type="http://schemas.openxmlformats.org/officeDocument/2006/relationships/slide" Target="/ppt/slides/slide1.xml" Id="Rf7ba63895e134e2f" /><Relationship Type="http://schemas.openxmlformats.org/officeDocument/2006/relationships/slide" Target="/ppt/slides/slide2.xml" Id="R91342ea1cc294d64" /><Relationship Type="http://schemas.openxmlformats.org/officeDocument/2006/relationships/slide" Target="/ppt/slides/slide3.xml" Id="R376039a51e514626" /><Relationship Type="http://schemas.openxmlformats.org/officeDocument/2006/relationships/slide" Target="/ppt/slides/slide4.xml" Id="Rd3e0fbeb80f145f4" /><Relationship Type="http://schemas.openxmlformats.org/officeDocument/2006/relationships/slide" Target="/ppt/slides/slide5.xml" Id="R50caf03bdae04413" /><Relationship Type="http://schemas.openxmlformats.org/officeDocument/2006/relationships/slide" Target="/ppt/slides/slide6.xml" Id="R4e4c60a3328146fc" /><Relationship Type="http://schemas.openxmlformats.org/officeDocument/2006/relationships/slide" Target="/ppt/slides/slide7.xml" Id="Rb197996b5cdf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d1f99d627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70e46495348ee" /><Relationship Type="http://schemas.openxmlformats.org/officeDocument/2006/relationships/theme" Target="/ppt/slideMasters/theme/theme1.xml" Id="Rcbe8cae39a9a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70e464953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0a6ee4a3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f48c0d01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031a3719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bc46c749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139c6b05f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d122b8b4a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051f5bceb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124 118 835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124 118 834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AS</a:t>
            </a:r>
          </a:p>
        </p:txBody>
      </p:sp>
    </p:spTree>
  </p:cSld>
  <p:clrMapOvr>
    <a:masterClrMapping xmlns:a="http://schemas.openxmlformats.org/drawingml/2006/main"/>
  </p:clrMapOvr>
</p:sld>
</file>