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40a0c718cd47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d18169ebfe44ee"/>
  </p:sldMasterIdLst>
  <p:sldIdLst>
    <p:sldId xmlns:r="http://schemas.openxmlformats.org/officeDocument/2006/relationships" id="256" r:id="Rba4d4234b79d478a"/>
    <p:sldId xmlns:r="http://schemas.openxmlformats.org/officeDocument/2006/relationships" id="257" r:id="R24a62d6cbae84273"/>
    <p:sldId xmlns:r="http://schemas.openxmlformats.org/officeDocument/2006/relationships" id="258" r:id="Rc56383af74934635"/>
    <p:sldId xmlns:r="http://schemas.openxmlformats.org/officeDocument/2006/relationships" id="259" r:id="Rbd9b89b0bab84a8f"/>
    <p:sldId xmlns:r="http://schemas.openxmlformats.org/officeDocument/2006/relationships" id="260" r:id="R7ded48cf1e8c41b3"/>
    <p:sldId xmlns:r="http://schemas.openxmlformats.org/officeDocument/2006/relationships" id="261" r:id="Rb54d033b0a4d413a"/>
    <p:sldId xmlns:r="http://schemas.openxmlformats.org/officeDocument/2006/relationships" id="262" r:id="Rf82b3ff90f1849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d18169ebfe44ee" /><Relationship Type="http://schemas.openxmlformats.org/officeDocument/2006/relationships/slide" Target="/ppt/slides/slide1.xml" Id="Rba4d4234b79d478a" /><Relationship Type="http://schemas.openxmlformats.org/officeDocument/2006/relationships/slide" Target="/ppt/slides/slide2.xml" Id="R24a62d6cbae84273" /><Relationship Type="http://schemas.openxmlformats.org/officeDocument/2006/relationships/slide" Target="/ppt/slides/slide3.xml" Id="Rc56383af74934635" /><Relationship Type="http://schemas.openxmlformats.org/officeDocument/2006/relationships/slide" Target="/ppt/slides/slide4.xml" Id="Rbd9b89b0bab84a8f" /><Relationship Type="http://schemas.openxmlformats.org/officeDocument/2006/relationships/slide" Target="/ppt/slides/slide5.xml" Id="R7ded48cf1e8c41b3" /><Relationship Type="http://schemas.openxmlformats.org/officeDocument/2006/relationships/slide" Target="/ppt/slides/slide6.xml" Id="Rb54d033b0a4d413a" /><Relationship Type="http://schemas.openxmlformats.org/officeDocument/2006/relationships/slide" Target="/ppt/slides/slide7.xml" Id="Rf82b3ff90f1849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091160608d43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fada686c72452a" /><Relationship Type="http://schemas.openxmlformats.org/officeDocument/2006/relationships/theme" Target="/ppt/slideMasters/theme/theme1.xml" Id="R0a2e09c5cbdd44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fada686c7245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c35af6d64540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eda473325e4e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8225161eb9483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cb5cf6c96d4b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69e3ad8d0344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2399afd0e54ca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9072bc87ca42d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BASIC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BASIC INVEST AS ble etablert [år] og holder til i Vesterøy.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−108 092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−858 866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16 544 274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17 618 295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JØRN TORGEIR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Stormmusbrinken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1684 Vesterøy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987 825 294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BASIC INVEST AS</a:t>
            </a:r>
          </a:p>
        </p:txBody>
      </p:sp>
    </p:spTree>
  </p:cSld>
  <p:clrMapOvr>
    <a:masterClrMapping xmlns:a="http://schemas.openxmlformats.org/drawingml/2006/main"/>
  </p:clrMapOvr>
</p:sld>
</file>