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130d1d703e9455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bbacd48a4b64064"/>
  </p:sldMasterIdLst>
  <p:sldIdLst>
    <p:sldId xmlns:r="http://schemas.openxmlformats.org/officeDocument/2006/relationships" id="256" r:id="R9105a07e90354422"/>
    <p:sldId xmlns:r="http://schemas.openxmlformats.org/officeDocument/2006/relationships" id="257" r:id="R2114544533114e5e"/>
    <p:sldId xmlns:r="http://schemas.openxmlformats.org/officeDocument/2006/relationships" id="258" r:id="Rb21add4cb44844ee"/>
    <p:sldId xmlns:r="http://schemas.openxmlformats.org/officeDocument/2006/relationships" id="259" r:id="Rdd912ef4caaa4a4e"/>
    <p:sldId xmlns:r="http://schemas.openxmlformats.org/officeDocument/2006/relationships" id="260" r:id="Rcbeb8bfe8c6a41e4"/>
    <p:sldId xmlns:r="http://schemas.openxmlformats.org/officeDocument/2006/relationships" id="261" r:id="R61a940b7d39d4f13"/>
    <p:sldId xmlns:r="http://schemas.openxmlformats.org/officeDocument/2006/relationships" id="262" r:id="Rbe5dc5fea6554a2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bbacd48a4b64064" /><Relationship Type="http://schemas.openxmlformats.org/officeDocument/2006/relationships/slide" Target="/ppt/slides/slide1.xml" Id="R9105a07e90354422" /><Relationship Type="http://schemas.openxmlformats.org/officeDocument/2006/relationships/slide" Target="/ppt/slides/slide2.xml" Id="R2114544533114e5e" /><Relationship Type="http://schemas.openxmlformats.org/officeDocument/2006/relationships/slide" Target="/ppt/slides/slide3.xml" Id="Rb21add4cb44844ee" /><Relationship Type="http://schemas.openxmlformats.org/officeDocument/2006/relationships/slide" Target="/ppt/slides/slide4.xml" Id="Rdd912ef4caaa4a4e" /><Relationship Type="http://schemas.openxmlformats.org/officeDocument/2006/relationships/slide" Target="/ppt/slides/slide5.xml" Id="Rcbeb8bfe8c6a41e4" /><Relationship Type="http://schemas.openxmlformats.org/officeDocument/2006/relationships/slide" Target="/ppt/slides/slide6.xml" Id="R61a940b7d39d4f13" /><Relationship Type="http://schemas.openxmlformats.org/officeDocument/2006/relationships/slide" Target="/ppt/slides/slide7.xml" Id="Rbe5dc5fea6554a2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88813876e94d3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f0d32b96314006" /><Relationship Type="http://schemas.openxmlformats.org/officeDocument/2006/relationships/theme" Target="/ppt/slideMasters/theme/theme1.xml" Id="R831fa96e6693470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8f0d32b9631400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40b650cfe445a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56f08e5c6d4bc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5bb19ec9374e0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ca4a737435451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38479cb1f4471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e2263975114fc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d862b70083449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ECIT BUSINESS PARTNER PLUSS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BUSINESS PARTNER PLUSS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ECIT BUSINESS PARTNER PLUSS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BUSINESS PARTNER PLUSS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BUSINESS PARTNER PLUSS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BUSINESS PARTNER PLUSS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12 096 487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1 165 999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971 804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350 000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4 331 372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BUSINESS PARTNER PLUSS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ECIT BUSINESS PARTNER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BUSINESS PARTNER PLUSS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Nådlandsbråtet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4034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51 85 09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nina.pettersen@aktivapluss.no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987 770 384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ECIT BUSINESS PARTNER PLUSS AS</a:t>
            </a:r>
          </a:p>
        </p:txBody>
      </p:sp>
    </p:spTree>
  </p:cSld>
  <p:clrMapOvr>
    <a:masterClrMapping xmlns:a="http://schemas.openxmlformats.org/drawingml/2006/main"/>
  </p:clrMapOvr>
</p:sld>
</file>