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f1bbf59d1e44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bf0292489a467b"/>
  </p:sldMasterIdLst>
  <p:sldIdLst>
    <p:sldId xmlns:r="http://schemas.openxmlformats.org/officeDocument/2006/relationships" id="256" r:id="R31d8d1c34075455d"/>
    <p:sldId xmlns:r="http://schemas.openxmlformats.org/officeDocument/2006/relationships" id="257" r:id="Re5aefbc2c44847cb"/>
    <p:sldId xmlns:r="http://schemas.openxmlformats.org/officeDocument/2006/relationships" id="258" r:id="Rd456bab3fe9e462f"/>
    <p:sldId xmlns:r="http://schemas.openxmlformats.org/officeDocument/2006/relationships" id="259" r:id="R51a7d9f3487b470c"/>
    <p:sldId xmlns:r="http://schemas.openxmlformats.org/officeDocument/2006/relationships" id="260" r:id="R40604e99a26e48bc"/>
    <p:sldId xmlns:r="http://schemas.openxmlformats.org/officeDocument/2006/relationships" id="261" r:id="Re548851a304247b3"/>
    <p:sldId xmlns:r="http://schemas.openxmlformats.org/officeDocument/2006/relationships" id="262" r:id="Rb3382e0b77b048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bf0292489a467b" /><Relationship Type="http://schemas.openxmlformats.org/officeDocument/2006/relationships/slide" Target="/ppt/slides/slide1.xml" Id="R31d8d1c34075455d" /><Relationship Type="http://schemas.openxmlformats.org/officeDocument/2006/relationships/slide" Target="/ppt/slides/slide2.xml" Id="Re5aefbc2c44847cb" /><Relationship Type="http://schemas.openxmlformats.org/officeDocument/2006/relationships/slide" Target="/ppt/slides/slide3.xml" Id="Rd456bab3fe9e462f" /><Relationship Type="http://schemas.openxmlformats.org/officeDocument/2006/relationships/slide" Target="/ppt/slides/slide4.xml" Id="R51a7d9f3487b470c" /><Relationship Type="http://schemas.openxmlformats.org/officeDocument/2006/relationships/slide" Target="/ppt/slides/slide5.xml" Id="R40604e99a26e48bc" /><Relationship Type="http://schemas.openxmlformats.org/officeDocument/2006/relationships/slide" Target="/ppt/slides/slide6.xml" Id="Re548851a304247b3" /><Relationship Type="http://schemas.openxmlformats.org/officeDocument/2006/relationships/slide" Target="/ppt/slides/slide7.xml" Id="Rb3382e0b77b048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9c3c9c1d574f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898c45b33427c" /><Relationship Type="http://schemas.openxmlformats.org/officeDocument/2006/relationships/theme" Target="/ppt/slideMasters/theme/theme1.xml" Id="R8cc49a889d814b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c898c45b3342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a95b3efaf41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af64bd7fd40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cfaef904043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2f9c4a1d542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64e8ccff846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35f29620547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4585d7e2d4c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THON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 HOTELS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536 382 331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−70 113 266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−62 997 473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91 874 118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431 298 252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987 753 579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