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bf225681452454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0832e663ff44c9b"/>
  </p:sldMasterIdLst>
  <p:sldIdLst>
    <p:sldId xmlns:r="http://schemas.openxmlformats.org/officeDocument/2006/relationships" id="256" r:id="R81db5a19713c40ce"/>
    <p:sldId xmlns:r="http://schemas.openxmlformats.org/officeDocument/2006/relationships" id="257" r:id="R15ed1e398a7247f3"/>
    <p:sldId xmlns:r="http://schemas.openxmlformats.org/officeDocument/2006/relationships" id="258" r:id="R7fd85097470241a7"/>
    <p:sldId xmlns:r="http://schemas.openxmlformats.org/officeDocument/2006/relationships" id="259" r:id="R121ebd1e5cbe4e16"/>
    <p:sldId xmlns:r="http://schemas.openxmlformats.org/officeDocument/2006/relationships" id="260" r:id="R7ef1ea52e5c84ec3"/>
    <p:sldId xmlns:r="http://schemas.openxmlformats.org/officeDocument/2006/relationships" id="261" r:id="R6e05aba50935470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0832e663ff44c9b" /><Relationship Type="http://schemas.openxmlformats.org/officeDocument/2006/relationships/slide" Target="/ppt/slides/slide1.xml" Id="R81db5a19713c40ce" /><Relationship Type="http://schemas.openxmlformats.org/officeDocument/2006/relationships/slide" Target="/ppt/slides/slide2.xml" Id="R15ed1e398a7247f3" /><Relationship Type="http://schemas.openxmlformats.org/officeDocument/2006/relationships/slide" Target="/ppt/slides/slide3.xml" Id="R7fd85097470241a7" /><Relationship Type="http://schemas.openxmlformats.org/officeDocument/2006/relationships/slide" Target="/ppt/slides/slide4.xml" Id="R121ebd1e5cbe4e16" /><Relationship Type="http://schemas.openxmlformats.org/officeDocument/2006/relationships/slide" Target="/ppt/slides/slide5.xml" Id="R7ef1ea52e5c84ec3" /><Relationship Type="http://schemas.openxmlformats.org/officeDocument/2006/relationships/slide" Target="/ppt/slides/slide6.xml" Id="R6e05aba50935470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1da6404e2ab4d4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21fd7d91c8475a" /><Relationship Type="http://schemas.openxmlformats.org/officeDocument/2006/relationships/theme" Target="/ppt/slideMasters/theme/theme1.xml" Id="R00a0535f6923425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b21fd7d91c8475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7da9d6ec6c46a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830549edb34f4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5b24b26948423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7cb3e022a841f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a6e227ff6849b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71909eaa0942a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THON HOTELS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THON HOTELS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THON HOTELS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THON HOTELS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THON HOTELS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THON HOTELS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Stenersgata 2A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0184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08 00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firmapost@thon.no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www.thon.no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987 753 579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THON HOTELS AS</a:t>
            </a:r>
          </a:p>
        </p:txBody>
      </p:sp>
    </p:spTree>
  </p:cSld>
  <p:clrMapOvr>
    <a:masterClrMapping xmlns:a="http://schemas.openxmlformats.org/drawingml/2006/main"/>
  </p:clrMapOvr>
</p:sld>
</file>