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5df232ce4c45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15966cac0b4cb8"/>
  </p:sldMasterIdLst>
  <p:sldIdLst>
    <p:sldId xmlns:r="http://schemas.openxmlformats.org/officeDocument/2006/relationships" id="256" r:id="R181dbf6b04894cce"/>
    <p:sldId xmlns:r="http://schemas.openxmlformats.org/officeDocument/2006/relationships" id="257" r:id="Rbcc4a6fd9cd54cde"/>
    <p:sldId xmlns:r="http://schemas.openxmlformats.org/officeDocument/2006/relationships" id="258" r:id="Rd7063d6d17a94640"/>
    <p:sldId xmlns:r="http://schemas.openxmlformats.org/officeDocument/2006/relationships" id="259" r:id="R158c503bade44598"/>
    <p:sldId xmlns:r="http://schemas.openxmlformats.org/officeDocument/2006/relationships" id="260" r:id="R5c4aac5792524d64"/>
    <p:sldId xmlns:r="http://schemas.openxmlformats.org/officeDocument/2006/relationships" id="261" r:id="Rcf708ab928dc4faf"/>
    <p:sldId xmlns:r="http://schemas.openxmlformats.org/officeDocument/2006/relationships" id="262" r:id="Rfc65a572089d49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15966cac0b4cb8" /><Relationship Type="http://schemas.openxmlformats.org/officeDocument/2006/relationships/slide" Target="/ppt/slides/slide1.xml" Id="R181dbf6b04894cce" /><Relationship Type="http://schemas.openxmlformats.org/officeDocument/2006/relationships/slide" Target="/ppt/slides/slide2.xml" Id="Rbcc4a6fd9cd54cde" /><Relationship Type="http://schemas.openxmlformats.org/officeDocument/2006/relationships/slide" Target="/ppt/slides/slide3.xml" Id="Rd7063d6d17a94640" /><Relationship Type="http://schemas.openxmlformats.org/officeDocument/2006/relationships/slide" Target="/ppt/slides/slide4.xml" Id="R158c503bade44598" /><Relationship Type="http://schemas.openxmlformats.org/officeDocument/2006/relationships/slide" Target="/ppt/slides/slide5.xml" Id="R5c4aac5792524d64" /><Relationship Type="http://schemas.openxmlformats.org/officeDocument/2006/relationships/slide" Target="/ppt/slides/slide6.xml" Id="Rcf708ab928dc4faf" /><Relationship Type="http://schemas.openxmlformats.org/officeDocument/2006/relationships/slide" Target="/ppt/slides/slide7.xml" Id="Rfc65a572089d49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8bdd6753164e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761baaba340e4" /><Relationship Type="http://schemas.openxmlformats.org/officeDocument/2006/relationships/theme" Target="/ppt/slideMasters/theme/theme1.xml" Id="R09f04b40dace47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c761baaba340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187c7fb0b46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50ba539234d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0c6956d0c4a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40c9ac5724f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cbaa186c646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ece6ede1440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ec747792a44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LANGGÅRD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LANGGÅRD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1 991 592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759 858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1 194 058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13 494 944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14 031 162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IDSØE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LANGGÅRD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Botaniker Resvolls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987 746 785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LANGGÅRD AS</a:t>
            </a:r>
          </a:p>
        </p:txBody>
      </p:sp>
    </p:spTree>
  </p:cSld>
  <p:clrMapOvr>
    <a:masterClrMapping xmlns:a="http://schemas.openxmlformats.org/drawingml/2006/main"/>
  </p:clrMapOvr>
</p:sld>
</file>