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3a01140a5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c82785d2e435e"/>
  </p:sldMasterIdLst>
  <p:sldIdLst>
    <p:sldId xmlns:r="http://schemas.openxmlformats.org/officeDocument/2006/relationships" id="256" r:id="Rc990d3cf3d184ed4"/>
    <p:sldId xmlns:r="http://schemas.openxmlformats.org/officeDocument/2006/relationships" id="257" r:id="Rc86d4aabf22b4da3"/>
    <p:sldId xmlns:r="http://schemas.openxmlformats.org/officeDocument/2006/relationships" id="258" r:id="R668df790deea4ae5"/>
    <p:sldId xmlns:r="http://schemas.openxmlformats.org/officeDocument/2006/relationships" id="259" r:id="R5a0908eb88f94554"/>
    <p:sldId xmlns:r="http://schemas.openxmlformats.org/officeDocument/2006/relationships" id="260" r:id="R27d11b4ef2d24ca4"/>
    <p:sldId xmlns:r="http://schemas.openxmlformats.org/officeDocument/2006/relationships" id="261" r:id="R603fde2ca9da41b2"/>
    <p:sldId xmlns:r="http://schemas.openxmlformats.org/officeDocument/2006/relationships" id="262" r:id="Rfc4685697b9a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c82785d2e435e" /><Relationship Type="http://schemas.openxmlformats.org/officeDocument/2006/relationships/slide" Target="/ppt/slides/slide1.xml" Id="Rc990d3cf3d184ed4" /><Relationship Type="http://schemas.openxmlformats.org/officeDocument/2006/relationships/slide" Target="/ppt/slides/slide2.xml" Id="Rc86d4aabf22b4da3" /><Relationship Type="http://schemas.openxmlformats.org/officeDocument/2006/relationships/slide" Target="/ppt/slides/slide3.xml" Id="R668df790deea4ae5" /><Relationship Type="http://schemas.openxmlformats.org/officeDocument/2006/relationships/slide" Target="/ppt/slides/slide4.xml" Id="R5a0908eb88f94554" /><Relationship Type="http://schemas.openxmlformats.org/officeDocument/2006/relationships/slide" Target="/ppt/slides/slide5.xml" Id="R27d11b4ef2d24ca4" /><Relationship Type="http://schemas.openxmlformats.org/officeDocument/2006/relationships/slide" Target="/ppt/slides/slide6.xml" Id="R603fde2ca9da41b2" /><Relationship Type="http://schemas.openxmlformats.org/officeDocument/2006/relationships/slide" Target="/ppt/slides/slide7.xml" Id="Rfc4685697b9a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3256a419f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39f61bafb4ced" /><Relationship Type="http://schemas.openxmlformats.org/officeDocument/2006/relationships/theme" Target="/ppt/slideMasters/theme/theme1.xml" Id="Rc6cd02288eb8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39f61bafb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28470e42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68a28e3a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5256e0da2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f4449d52a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09fcad69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90eb41a7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8fe37228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445 646 329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447 137 526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EIRIK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