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b4a79cebc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be8ee02924b22"/>
  </p:sldMasterIdLst>
  <p:sldIdLst>
    <p:sldId xmlns:r="http://schemas.openxmlformats.org/officeDocument/2006/relationships" id="256" r:id="R600d1983395947fa"/>
    <p:sldId xmlns:r="http://schemas.openxmlformats.org/officeDocument/2006/relationships" id="257" r:id="R8a2c0c7944474297"/>
    <p:sldId xmlns:r="http://schemas.openxmlformats.org/officeDocument/2006/relationships" id="258" r:id="Rd8f39b154e5a409f"/>
    <p:sldId xmlns:r="http://schemas.openxmlformats.org/officeDocument/2006/relationships" id="259" r:id="R5bf1a89b797540d1"/>
    <p:sldId xmlns:r="http://schemas.openxmlformats.org/officeDocument/2006/relationships" id="260" r:id="R145321dfc9e9434a"/>
    <p:sldId xmlns:r="http://schemas.openxmlformats.org/officeDocument/2006/relationships" id="261" r:id="Rdc4bc738b7d5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be8ee02924b22" /><Relationship Type="http://schemas.openxmlformats.org/officeDocument/2006/relationships/slide" Target="/ppt/slides/slide1.xml" Id="R600d1983395947fa" /><Relationship Type="http://schemas.openxmlformats.org/officeDocument/2006/relationships/slide" Target="/ppt/slides/slide2.xml" Id="R8a2c0c7944474297" /><Relationship Type="http://schemas.openxmlformats.org/officeDocument/2006/relationships/slide" Target="/ppt/slides/slide3.xml" Id="Rd8f39b154e5a409f" /><Relationship Type="http://schemas.openxmlformats.org/officeDocument/2006/relationships/slide" Target="/ppt/slides/slide4.xml" Id="R5bf1a89b797540d1" /><Relationship Type="http://schemas.openxmlformats.org/officeDocument/2006/relationships/slide" Target="/ppt/slides/slide5.xml" Id="R145321dfc9e9434a" /><Relationship Type="http://schemas.openxmlformats.org/officeDocument/2006/relationships/slide" Target="/ppt/slides/slide6.xml" Id="Rdc4bc738b7d5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b9675f1da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2a50fd58429b" /><Relationship Type="http://schemas.openxmlformats.org/officeDocument/2006/relationships/theme" Target="/ppt/slideMasters/theme/theme1.xml" Id="Rde8b13ebfef5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72a50fd58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65c89e626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00af3a5c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9e89562b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65ed400b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52b84343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6f962ffc3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