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897b79a2a54e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4cc6bcab724a27"/>
  </p:sldMasterIdLst>
  <p:sldIdLst>
    <p:sldId xmlns:r="http://schemas.openxmlformats.org/officeDocument/2006/relationships" id="256" r:id="R34beb13584b54985"/>
    <p:sldId xmlns:r="http://schemas.openxmlformats.org/officeDocument/2006/relationships" id="257" r:id="Rc6b963380cd84a7f"/>
    <p:sldId xmlns:r="http://schemas.openxmlformats.org/officeDocument/2006/relationships" id="258" r:id="R82ca37bcfa6040ca"/>
    <p:sldId xmlns:r="http://schemas.openxmlformats.org/officeDocument/2006/relationships" id="259" r:id="R0356cb2789334f85"/>
    <p:sldId xmlns:r="http://schemas.openxmlformats.org/officeDocument/2006/relationships" id="260" r:id="R250322336d244f86"/>
    <p:sldId xmlns:r="http://schemas.openxmlformats.org/officeDocument/2006/relationships" id="261" r:id="R42249b105a5347cb"/>
    <p:sldId xmlns:r="http://schemas.openxmlformats.org/officeDocument/2006/relationships" id="262" r:id="Rb9ffed567fd646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4cc6bcab724a27" /><Relationship Type="http://schemas.openxmlformats.org/officeDocument/2006/relationships/slide" Target="/ppt/slides/slide1.xml" Id="R34beb13584b54985" /><Relationship Type="http://schemas.openxmlformats.org/officeDocument/2006/relationships/slide" Target="/ppt/slides/slide2.xml" Id="Rc6b963380cd84a7f" /><Relationship Type="http://schemas.openxmlformats.org/officeDocument/2006/relationships/slide" Target="/ppt/slides/slide3.xml" Id="R82ca37bcfa6040ca" /><Relationship Type="http://schemas.openxmlformats.org/officeDocument/2006/relationships/slide" Target="/ppt/slides/slide4.xml" Id="R0356cb2789334f85" /><Relationship Type="http://schemas.openxmlformats.org/officeDocument/2006/relationships/slide" Target="/ppt/slides/slide5.xml" Id="R250322336d244f86" /><Relationship Type="http://schemas.openxmlformats.org/officeDocument/2006/relationships/slide" Target="/ppt/slides/slide6.xml" Id="R42249b105a5347cb" /><Relationship Type="http://schemas.openxmlformats.org/officeDocument/2006/relationships/slide" Target="/ppt/slides/slide7.xml" Id="Rb9ffed567fd646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fef2c7f26949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b5b72a5c84712" /><Relationship Type="http://schemas.openxmlformats.org/officeDocument/2006/relationships/theme" Target="/ppt/slideMasters/theme/theme1.xml" Id="R012e4ae1449844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db5b72a5c847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aa3a86cc242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5ac0b31d143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d6a660f8e40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d9f7952bc48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e36293b8549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7d2d9731343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23e5075f942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UNIQUM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UNIQUM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−226 582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3 817 718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28 133 246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28 256 075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BIRGITTE GISVOLD JOHANNESSEN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RATHE GISVOLD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GISVOLD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MERETE GISVOLD SANDBERG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GISVOLD  –  19,5 %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KAARE MOURSUND GISVOLD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Schultz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987 689 250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UNIQUM AS</a:t>
            </a:r>
          </a:p>
        </p:txBody>
      </p:sp>
    </p:spTree>
  </p:cSld>
  <p:clrMapOvr>
    <a:masterClrMapping xmlns:a="http://schemas.openxmlformats.org/drawingml/2006/main"/>
  </p:clrMapOvr>
</p:sld>
</file>