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a0997db8a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240890c1c4863"/>
  </p:sldMasterIdLst>
  <p:sldIdLst>
    <p:sldId xmlns:r="http://schemas.openxmlformats.org/officeDocument/2006/relationships" id="256" r:id="R43c7eb8fcd884e7a"/>
    <p:sldId xmlns:r="http://schemas.openxmlformats.org/officeDocument/2006/relationships" id="257" r:id="R1588fbd8b4ed40c1"/>
    <p:sldId xmlns:r="http://schemas.openxmlformats.org/officeDocument/2006/relationships" id="258" r:id="R2f1989d925cc44bc"/>
    <p:sldId xmlns:r="http://schemas.openxmlformats.org/officeDocument/2006/relationships" id="259" r:id="R05ec1f4c2d9f4a1c"/>
    <p:sldId xmlns:r="http://schemas.openxmlformats.org/officeDocument/2006/relationships" id="260" r:id="Rcb19e80df3934d02"/>
    <p:sldId xmlns:r="http://schemas.openxmlformats.org/officeDocument/2006/relationships" id="261" r:id="R37b4fb05b74540d5"/>
    <p:sldId xmlns:r="http://schemas.openxmlformats.org/officeDocument/2006/relationships" id="262" r:id="R6b5f5755a789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240890c1c4863" /><Relationship Type="http://schemas.openxmlformats.org/officeDocument/2006/relationships/slide" Target="/ppt/slides/slide1.xml" Id="R43c7eb8fcd884e7a" /><Relationship Type="http://schemas.openxmlformats.org/officeDocument/2006/relationships/slide" Target="/ppt/slides/slide2.xml" Id="R1588fbd8b4ed40c1" /><Relationship Type="http://schemas.openxmlformats.org/officeDocument/2006/relationships/slide" Target="/ppt/slides/slide3.xml" Id="R2f1989d925cc44bc" /><Relationship Type="http://schemas.openxmlformats.org/officeDocument/2006/relationships/slide" Target="/ppt/slides/slide4.xml" Id="R05ec1f4c2d9f4a1c" /><Relationship Type="http://schemas.openxmlformats.org/officeDocument/2006/relationships/slide" Target="/ppt/slides/slide5.xml" Id="Rcb19e80df3934d02" /><Relationship Type="http://schemas.openxmlformats.org/officeDocument/2006/relationships/slide" Target="/ppt/slides/slide6.xml" Id="R37b4fb05b74540d5" /><Relationship Type="http://schemas.openxmlformats.org/officeDocument/2006/relationships/slide" Target="/ppt/slides/slide7.xml" Id="R6b5f5755a789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0400094c8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687f628a44954" /><Relationship Type="http://schemas.openxmlformats.org/officeDocument/2006/relationships/theme" Target="/ppt/slideMasters/theme/theme1.xml" Id="Ra99c97811e5e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687f628a4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e451143b3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664feb57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0a10250a0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553ce5c2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2aa910be0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89c5e8eb6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93db6aec4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