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ff2afcf7f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7c2c84b3f42ca"/>
  </p:sldMasterIdLst>
  <p:sldIdLst>
    <p:sldId xmlns:r="http://schemas.openxmlformats.org/officeDocument/2006/relationships" id="256" r:id="Re3846931c1df4098"/>
    <p:sldId xmlns:r="http://schemas.openxmlformats.org/officeDocument/2006/relationships" id="257" r:id="R76d96914230747c8"/>
    <p:sldId xmlns:r="http://schemas.openxmlformats.org/officeDocument/2006/relationships" id="258" r:id="R93b039e2542f4f96"/>
    <p:sldId xmlns:r="http://schemas.openxmlformats.org/officeDocument/2006/relationships" id="259" r:id="R12c2c03445c24733"/>
    <p:sldId xmlns:r="http://schemas.openxmlformats.org/officeDocument/2006/relationships" id="260" r:id="R7f07bfe4a72a47d5"/>
    <p:sldId xmlns:r="http://schemas.openxmlformats.org/officeDocument/2006/relationships" id="261" r:id="R96459c5d832448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7c2c84b3f42ca" /><Relationship Type="http://schemas.openxmlformats.org/officeDocument/2006/relationships/slide" Target="/ppt/slides/slide1.xml" Id="Re3846931c1df4098" /><Relationship Type="http://schemas.openxmlformats.org/officeDocument/2006/relationships/slide" Target="/ppt/slides/slide2.xml" Id="R76d96914230747c8" /><Relationship Type="http://schemas.openxmlformats.org/officeDocument/2006/relationships/slide" Target="/ppt/slides/slide3.xml" Id="R93b039e2542f4f96" /><Relationship Type="http://schemas.openxmlformats.org/officeDocument/2006/relationships/slide" Target="/ppt/slides/slide4.xml" Id="R12c2c03445c24733" /><Relationship Type="http://schemas.openxmlformats.org/officeDocument/2006/relationships/slide" Target="/ppt/slides/slide5.xml" Id="R7f07bfe4a72a47d5" /><Relationship Type="http://schemas.openxmlformats.org/officeDocument/2006/relationships/slide" Target="/ppt/slides/slide6.xml" Id="R96459c5d832448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01bb66ca7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6ea6b41ab4414" /><Relationship Type="http://schemas.openxmlformats.org/officeDocument/2006/relationships/theme" Target="/ppt/slideMasters/theme/theme1.xml" Id="Rb5ba7167ef3b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6ea6b41ab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0545d92d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a3b8297e1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5c4228199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1d05304ba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e256789546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8747611a3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