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f768ac17ab4a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0dd0a1ba5b4925"/>
  </p:sldMasterIdLst>
  <p:sldIdLst>
    <p:sldId xmlns:r="http://schemas.openxmlformats.org/officeDocument/2006/relationships" id="256" r:id="R25a100d13e2242e4"/>
    <p:sldId xmlns:r="http://schemas.openxmlformats.org/officeDocument/2006/relationships" id="257" r:id="R974e368edfee4811"/>
    <p:sldId xmlns:r="http://schemas.openxmlformats.org/officeDocument/2006/relationships" id="258" r:id="R8d67d451b8954e9f"/>
    <p:sldId xmlns:r="http://schemas.openxmlformats.org/officeDocument/2006/relationships" id="259" r:id="R8208b8cd91344994"/>
    <p:sldId xmlns:r="http://schemas.openxmlformats.org/officeDocument/2006/relationships" id="260" r:id="Rc221b214c4a14671"/>
    <p:sldId xmlns:r="http://schemas.openxmlformats.org/officeDocument/2006/relationships" id="261" r:id="R85ddd4edefda4192"/>
    <p:sldId xmlns:r="http://schemas.openxmlformats.org/officeDocument/2006/relationships" id="262" r:id="R0a5fd1791c6343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0dd0a1ba5b4925" /><Relationship Type="http://schemas.openxmlformats.org/officeDocument/2006/relationships/slide" Target="/ppt/slides/slide1.xml" Id="R25a100d13e2242e4" /><Relationship Type="http://schemas.openxmlformats.org/officeDocument/2006/relationships/slide" Target="/ppt/slides/slide2.xml" Id="R974e368edfee4811" /><Relationship Type="http://schemas.openxmlformats.org/officeDocument/2006/relationships/slide" Target="/ppt/slides/slide3.xml" Id="R8d67d451b8954e9f" /><Relationship Type="http://schemas.openxmlformats.org/officeDocument/2006/relationships/slide" Target="/ppt/slides/slide4.xml" Id="R8208b8cd91344994" /><Relationship Type="http://schemas.openxmlformats.org/officeDocument/2006/relationships/slide" Target="/ppt/slides/slide5.xml" Id="Rc221b214c4a14671" /><Relationship Type="http://schemas.openxmlformats.org/officeDocument/2006/relationships/slide" Target="/ppt/slides/slide6.xml" Id="R85ddd4edefda4192" /><Relationship Type="http://schemas.openxmlformats.org/officeDocument/2006/relationships/slide" Target="/ppt/slides/slide7.xml" Id="R0a5fd1791c6343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5102df7ad340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851464dd64945" /><Relationship Type="http://schemas.openxmlformats.org/officeDocument/2006/relationships/theme" Target="/ppt/slideMasters/theme/theme1.xml" Id="R0ff0f63ab6e943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2851464dd649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84f1e892a43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231fe722640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5734fd79a40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eb3e8751c49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0e670db1840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80b14d7b344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5eddd78ae4e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VIATANN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VIATANN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VIATANN AS ble etablert [år] og holder til i Kragerø.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VIATANN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VIATANN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VIATANN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51 181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8 261 528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8 269 879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VIATANN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NOREA LIND HOPSTOCK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LIND HOPSTOCK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LIND HOPSTOCK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 HOPSTOCK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VIATANN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Hougens vei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3770 Kragerø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987 669 365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VIATANN AS</a:t>
            </a:r>
          </a:p>
        </p:txBody>
      </p:sp>
    </p:spTree>
  </p:cSld>
  <p:clrMapOvr>
    <a:masterClrMapping xmlns:a="http://schemas.openxmlformats.org/drawingml/2006/main"/>
  </p:clrMapOvr>
</p:sld>
</file>