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5130d83a3546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a5c7519f474a8f"/>
  </p:sldMasterIdLst>
  <p:sldIdLst>
    <p:sldId xmlns:r="http://schemas.openxmlformats.org/officeDocument/2006/relationships" id="256" r:id="Re3c77297ffdf4d26"/>
    <p:sldId xmlns:r="http://schemas.openxmlformats.org/officeDocument/2006/relationships" id="257" r:id="R98372c1878164fe0"/>
    <p:sldId xmlns:r="http://schemas.openxmlformats.org/officeDocument/2006/relationships" id="258" r:id="Ra6144e6aa5aa45ee"/>
    <p:sldId xmlns:r="http://schemas.openxmlformats.org/officeDocument/2006/relationships" id="259" r:id="R857da083791641ee"/>
    <p:sldId xmlns:r="http://schemas.openxmlformats.org/officeDocument/2006/relationships" id="260" r:id="R436013906798401f"/>
    <p:sldId xmlns:r="http://schemas.openxmlformats.org/officeDocument/2006/relationships" id="261" r:id="Raf75360bbd9049f7"/>
    <p:sldId xmlns:r="http://schemas.openxmlformats.org/officeDocument/2006/relationships" id="262" r:id="Ree0db3360c364d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a5c7519f474a8f" /><Relationship Type="http://schemas.openxmlformats.org/officeDocument/2006/relationships/slide" Target="/ppt/slides/slide1.xml" Id="Re3c77297ffdf4d26" /><Relationship Type="http://schemas.openxmlformats.org/officeDocument/2006/relationships/slide" Target="/ppt/slides/slide2.xml" Id="R98372c1878164fe0" /><Relationship Type="http://schemas.openxmlformats.org/officeDocument/2006/relationships/slide" Target="/ppt/slides/slide3.xml" Id="Ra6144e6aa5aa45ee" /><Relationship Type="http://schemas.openxmlformats.org/officeDocument/2006/relationships/slide" Target="/ppt/slides/slide4.xml" Id="R857da083791641ee" /><Relationship Type="http://schemas.openxmlformats.org/officeDocument/2006/relationships/slide" Target="/ppt/slides/slide5.xml" Id="R436013906798401f" /><Relationship Type="http://schemas.openxmlformats.org/officeDocument/2006/relationships/slide" Target="/ppt/slides/slide6.xml" Id="Raf75360bbd9049f7" /><Relationship Type="http://schemas.openxmlformats.org/officeDocument/2006/relationships/slide" Target="/ppt/slides/slide7.xml" Id="Ree0db3360c364d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9d6e59357246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ae9a287994637" /><Relationship Type="http://schemas.openxmlformats.org/officeDocument/2006/relationships/theme" Target="/ppt/slideMasters/theme/theme1.xml" Id="R13e1f224b12446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3ae9a2879946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9a304bb5248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3bf8a94ec47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dfa637a1d4b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80f2954db41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43784a93041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d1a4dde3e48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d424ae9a44c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7 447 348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12 996 505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19 909 478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gate 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987 664 606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 AS</a:t>
            </a:r>
          </a:p>
        </p:txBody>
      </p:sp>
    </p:spTree>
  </p:cSld>
  <p:clrMapOvr>
    <a:masterClrMapping xmlns:a="http://schemas.openxmlformats.org/drawingml/2006/main"/>
  </p:clrMapOvr>
</p:sld>
</file>