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ba23234f8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a21f0a9304286"/>
  </p:sldMasterIdLst>
  <p:sldIdLst>
    <p:sldId xmlns:r="http://schemas.openxmlformats.org/officeDocument/2006/relationships" id="256" r:id="R1eb8e905218349ab"/>
    <p:sldId xmlns:r="http://schemas.openxmlformats.org/officeDocument/2006/relationships" id="257" r:id="R3656ba3f209b40d4"/>
    <p:sldId xmlns:r="http://schemas.openxmlformats.org/officeDocument/2006/relationships" id="258" r:id="R5238567c5e254375"/>
    <p:sldId xmlns:r="http://schemas.openxmlformats.org/officeDocument/2006/relationships" id="259" r:id="R91c3af08876245ae"/>
    <p:sldId xmlns:r="http://schemas.openxmlformats.org/officeDocument/2006/relationships" id="260" r:id="Rb582e0f7e33341e3"/>
    <p:sldId xmlns:r="http://schemas.openxmlformats.org/officeDocument/2006/relationships" id="261" r:id="Rbaab3f4ec11f413b"/>
    <p:sldId xmlns:r="http://schemas.openxmlformats.org/officeDocument/2006/relationships" id="262" r:id="Rc1cd4e1258c8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a21f0a9304286" /><Relationship Type="http://schemas.openxmlformats.org/officeDocument/2006/relationships/slide" Target="/ppt/slides/slide1.xml" Id="R1eb8e905218349ab" /><Relationship Type="http://schemas.openxmlformats.org/officeDocument/2006/relationships/slide" Target="/ppt/slides/slide2.xml" Id="R3656ba3f209b40d4" /><Relationship Type="http://schemas.openxmlformats.org/officeDocument/2006/relationships/slide" Target="/ppt/slides/slide3.xml" Id="R5238567c5e254375" /><Relationship Type="http://schemas.openxmlformats.org/officeDocument/2006/relationships/slide" Target="/ppt/slides/slide4.xml" Id="R91c3af08876245ae" /><Relationship Type="http://schemas.openxmlformats.org/officeDocument/2006/relationships/slide" Target="/ppt/slides/slide5.xml" Id="Rb582e0f7e33341e3" /><Relationship Type="http://schemas.openxmlformats.org/officeDocument/2006/relationships/slide" Target="/ppt/slides/slide6.xml" Id="Rbaab3f4ec11f413b" /><Relationship Type="http://schemas.openxmlformats.org/officeDocument/2006/relationships/slide" Target="/ppt/slides/slide7.xml" Id="Rc1cd4e1258c8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912ef23af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76d62a21c455a" /><Relationship Type="http://schemas.openxmlformats.org/officeDocument/2006/relationships/theme" Target="/ppt/slideMasters/theme/theme1.xml" Id="R392452d466ac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76d62a21c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0314aac0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188ebbb41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e2c2bc87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21caf08c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4c6d0b0a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f33e7c52c48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e35d8736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