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6b97e502d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98022cabc47e6"/>
  </p:sldMasterIdLst>
  <p:sldIdLst>
    <p:sldId xmlns:r="http://schemas.openxmlformats.org/officeDocument/2006/relationships" id="256" r:id="R99ed1c0964d44959"/>
    <p:sldId xmlns:r="http://schemas.openxmlformats.org/officeDocument/2006/relationships" id="257" r:id="Re7109f880b7c404c"/>
    <p:sldId xmlns:r="http://schemas.openxmlformats.org/officeDocument/2006/relationships" id="258" r:id="R8bd198bb50384074"/>
    <p:sldId xmlns:r="http://schemas.openxmlformats.org/officeDocument/2006/relationships" id="259" r:id="R5da39e2a21314043"/>
    <p:sldId xmlns:r="http://schemas.openxmlformats.org/officeDocument/2006/relationships" id="260" r:id="R1281fa3613214a60"/>
    <p:sldId xmlns:r="http://schemas.openxmlformats.org/officeDocument/2006/relationships" id="261" r:id="Rc9c9c3e6fb3f4e8c"/>
    <p:sldId xmlns:r="http://schemas.openxmlformats.org/officeDocument/2006/relationships" id="262" r:id="Red4289a81782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98022cabc47e6" /><Relationship Type="http://schemas.openxmlformats.org/officeDocument/2006/relationships/slide" Target="/ppt/slides/slide1.xml" Id="R99ed1c0964d44959" /><Relationship Type="http://schemas.openxmlformats.org/officeDocument/2006/relationships/slide" Target="/ppt/slides/slide2.xml" Id="Re7109f880b7c404c" /><Relationship Type="http://schemas.openxmlformats.org/officeDocument/2006/relationships/slide" Target="/ppt/slides/slide3.xml" Id="R8bd198bb50384074" /><Relationship Type="http://schemas.openxmlformats.org/officeDocument/2006/relationships/slide" Target="/ppt/slides/slide4.xml" Id="R5da39e2a21314043" /><Relationship Type="http://schemas.openxmlformats.org/officeDocument/2006/relationships/slide" Target="/ppt/slides/slide5.xml" Id="R1281fa3613214a60" /><Relationship Type="http://schemas.openxmlformats.org/officeDocument/2006/relationships/slide" Target="/ppt/slides/slide6.xml" Id="Rc9c9c3e6fb3f4e8c" /><Relationship Type="http://schemas.openxmlformats.org/officeDocument/2006/relationships/slide" Target="/ppt/slides/slide7.xml" Id="Red4289a81782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5fcd2e449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debada484093" /><Relationship Type="http://schemas.openxmlformats.org/officeDocument/2006/relationships/theme" Target="/ppt/slideMasters/theme/theme1.xml" Id="Rc2c2a2166ef4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5debada48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06f1be2d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2dc9e0db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8d9080c9c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0a405956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f55fe909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413445b0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95159437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