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fa3767d46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82b67f4184ce7"/>
  </p:sldMasterIdLst>
  <p:sldIdLst>
    <p:sldId xmlns:r="http://schemas.openxmlformats.org/officeDocument/2006/relationships" id="256" r:id="Rba30354ea269425b"/>
    <p:sldId xmlns:r="http://schemas.openxmlformats.org/officeDocument/2006/relationships" id="257" r:id="R6bbf65d0b5794f9e"/>
    <p:sldId xmlns:r="http://schemas.openxmlformats.org/officeDocument/2006/relationships" id="258" r:id="R8c9aa628ec4d4d7d"/>
    <p:sldId xmlns:r="http://schemas.openxmlformats.org/officeDocument/2006/relationships" id="259" r:id="R99747a747ab94493"/>
    <p:sldId xmlns:r="http://schemas.openxmlformats.org/officeDocument/2006/relationships" id="260" r:id="R7c34f9bcc6074753"/>
    <p:sldId xmlns:r="http://schemas.openxmlformats.org/officeDocument/2006/relationships" id="261" r:id="R68e6b75d48f64839"/>
    <p:sldId xmlns:r="http://schemas.openxmlformats.org/officeDocument/2006/relationships" id="262" r:id="Ra218731f41c9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82b67f4184ce7" /><Relationship Type="http://schemas.openxmlformats.org/officeDocument/2006/relationships/slide" Target="/ppt/slides/slide1.xml" Id="Rba30354ea269425b" /><Relationship Type="http://schemas.openxmlformats.org/officeDocument/2006/relationships/slide" Target="/ppt/slides/slide2.xml" Id="R6bbf65d0b5794f9e" /><Relationship Type="http://schemas.openxmlformats.org/officeDocument/2006/relationships/slide" Target="/ppt/slides/slide3.xml" Id="R8c9aa628ec4d4d7d" /><Relationship Type="http://schemas.openxmlformats.org/officeDocument/2006/relationships/slide" Target="/ppt/slides/slide4.xml" Id="R99747a747ab94493" /><Relationship Type="http://schemas.openxmlformats.org/officeDocument/2006/relationships/slide" Target="/ppt/slides/slide5.xml" Id="R7c34f9bcc6074753" /><Relationship Type="http://schemas.openxmlformats.org/officeDocument/2006/relationships/slide" Target="/ppt/slides/slide6.xml" Id="R68e6b75d48f64839" /><Relationship Type="http://schemas.openxmlformats.org/officeDocument/2006/relationships/slide" Target="/ppt/slides/slide7.xml" Id="Ra218731f41c9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f464c3218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cbd0a0554840" /><Relationship Type="http://schemas.openxmlformats.org/officeDocument/2006/relationships/theme" Target="/ppt/slideMasters/theme/theme1.xml" Id="R3dff0b55cf5c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6cbd0a055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a14700778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f93c521f5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f0574b05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d78cd239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1352cf524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3dbc13903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bc6924ec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