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9377fc2a7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f53a9ad8348f7"/>
  </p:sldMasterIdLst>
  <p:sldIdLst>
    <p:sldId xmlns:r="http://schemas.openxmlformats.org/officeDocument/2006/relationships" id="256" r:id="Rf8a5da085f834203"/>
    <p:sldId xmlns:r="http://schemas.openxmlformats.org/officeDocument/2006/relationships" id="257" r:id="R059e2de685e442f6"/>
    <p:sldId xmlns:r="http://schemas.openxmlformats.org/officeDocument/2006/relationships" id="258" r:id="Rc071f620c6424af4"/>
    <p:sldId xmlns:r="http://schemas.openxmlformats.org/officeDocument/2006/relationships" id="259" r:id="R63b85496691b4a68"/>
    <p:sldId xmlns:r="http://schemas.openxmlformats.org/officeDocument/2006/relationships" id="260" r:id="R01b4f4fc9bed4911"/>
    <p:sldId xmlns:r="http://schemas.openxmlformats.org/officeDocument/2006/relationships" id="261" r:id="R870f5f7ecff04d1c"/>
    <p:sldId xmlns:r="http://schemas.openxmlformats.org/officeDocument/2006/relationships" id="262" r:id="R97407dec60c5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f53a9ad8348f7" /><Relationship Type="http://schemas.openxmlformats.org/officeDocument/2006/relationships/slide" Target="/ppt/slides/slide1.xml" Id="Rf8a5da085f834203" /><Relationship Type="http://schemas.openxmlformats.org/officeDocument/2006/relationships/slide" Target="/ppt/slides/slide2.xml" Id="R059e2de685e442f6" /><Relationship Type="http://schemas.openxmlformats.org/officeDocument/2006/relationships/slide" Target="/ppt/slides/slide3.xml" Id="Rc071f620c6424af4" /><Relationship Type="http://schemas.openxmlformats.org/officeDocument/2006/relationships/slide" Target="/ppt/slides/slide4.xml" Id="R63b85496691b4a68" /><Relationship Type="http://schemas.openxmlformats.org/officeDocument/2006/relationships/slide" Target="/ppt/slides/slide5.xml" Id="R01b4f4fc9bed4911" /><Relationship Type="http://schemas.openxmlformats.org/officeDocument/2006/relationships/slide" Target="/ppt/slides/slide6.xml" Id="R870f5f7ecff04d1c" /><Relationship Type="http://schemas.openxmlformats.org/officeDocument/2006/relationships/slide" Target="/ppt/slides/slide7.xml" Id="R97407dec60c5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7d3ff52e2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72aadce4c4174" /><Relationship Type="http://schemas.openxmlformats.org/officeDocument/2006/relationships/theme" Target="/ppt/slideMasters/theme/theme1.xml" Id="Rbc0179e61cbc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72aadce4c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2e084b80a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3db2ea902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45ac46e47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97c72721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0d49e3ae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7bce1981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19cf6d894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INVESTERING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−4 821 949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16 457 931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111 463 995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112 201 697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BRYGGE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