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3c8e4bae6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f59a464d249e0"/>
  </p:sldMasterIdLst>
  <p:sldIdLst>
    <p:sldId xmlns:r="http://schemas.openxmlformats.org/officeDocument/2006/relationships" id="256" r:id="R580cb5bbc5454564"/>
    <p:sldId xmlns:r="http://schemas.openxmlformats.org/officeDocument/2006/relationships" id="257" r:id="R5b962816dbf24a55"/>
    <p:sldId xmlns:r="http://schemas.openxmlformats.org/officeDocument/2006/relationships" id="258" r:id="R593b8cf19ebf4c1f"/>
    <p:sldId xmlns:r="http://schemas.openxmlformats.org/officeDocument/2006/relationships" id="259" r:id="R7d05e6d74f874209"/>
    <p:sldId xmlns:r="http://schemas.openxmlformats.org/officeDocument/2006/relationships" id="260" r:id="R613f4594404b4105"/>
    <p:sldId xmlns:r="http://schemas.openxmlformats.org/officeDocument/2006/relationships" id="261" r:id="R7a40cc0c738e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f59a464d249e0" /><Relationship Type="http://schemas.openxmlformats.org/officeDocument/2006/relationships/slide" Target="/ppt/slides/slide1.xml" Id="R580cb5bbc5454564" /><Relationship Type="http://schemas.openxmlformats.org/officeDocument/2006/relationships/slide" Target="/ppt/slides/slide2.xml" Id="R5b962816dbf24a55" /><Relationship Type="http://schemas.openxmlformats.org/officeDocument/2006/relationships/slide" Target="/ppt/slides/slide3.xml" Id="R593b8cf19ebf4c1f" /><Relationship Type="http://schemas.openxmlformats.org/officeDocument/2006/relationships/slide" Target="/ppt/slides/slide4.xml" Id="R7d05e6d74f874209" /><Relationship Type="http://schemas.openxmlformats.org/officeDocument/2006/relationships/slide" Target="/ppt/slides/slide5.xml" Id="R613f4594404b4105" /><Relationship Type="http://schemas.openxmlformats.org/officeDocument/2006/relationships/slide" Target="/ppt/slides/slide6.xml" Id="R7a40cc0c738e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c28c07d0b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b661da724588" /><Relationship Type="http://schemas.openxmlformats.org/officeDocument/2006/relationships/theme" Target="/ppt/slideMasters/theme/theme1.xml" Id="Rf1295cd601fa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8b661da72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6c48bda4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e7a36dea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e9fcac26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69dc1a219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10e693483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08e8eceab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