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3e5584551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80942a4c75443a"/>
  </p:sldMasterIdLst>
  <p:sldIdLst>
    <p:sldId xmlns:r="http://schemas.openxmlformats.org/officeDocument/2006/relationships" id="256" r:id="Rd14d6997761f47ab"/>
    <p:sldId xmlns:r="http://schemas.openxmlformats.org/officeDocument/2006/relationships" id="257" r:id="R4d5aba7eddbf4d57"/>
    <p:sldId xmlns:r="http://schemas.openxmlformats.org/officeDocument/2006/relationships" id="258" r:id="R1d4ac0767e0e486b"/>
    <p:sldId xmlns:r="http://schemas.openxmlformats.org/officeDocument/2006/relationships" id="259" r:id="R6c860cbeb46a4fec"/>
    <p:sldId xmlns:r="http://schemas.openxmlformats.org/officeDocument/2006/relationships" id="260" r:id="R185c3c581378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0942a4c75443a" /><Relationship Type="http://schemas.openxmlformats.org/officeDocument/2006/relationships/slide" Target="/ppt/slides/slide1.xml" Id="Rd14d6997761f47ab" /><Relationship Type="http://schemas.openxmlformats.org/officeDocument/2006/relationships/slide" Target="/ppt/slides/slide2.xml" Id="R4d5aba7eddbf4d57" /><Relationship Type="http://schemas.openxmlformats.org/officeDocument/2006/relationships/slide" Target="/ppt/slides/slide3.xml" Id="R1d4ac0767e0e486b" /><Relationship Type="http://schemas.openxmlformats.org/officeDocument/2006/relationships/slide" Target="/ppt/slides/slide4.xml" Id="R6c860cbeb46a4fec" /><Relationship Type="http://schemas.openxmlformats.org/officeDocument/2006/relationships/slide" Target="/ppt/slides/slide5.xml" Id="R185c3c581378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a8ce06286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3ec06044e47cf" /><Relationship Type="http://schemas.openxmlformats.org/officeDocument/2006/relationships/theme" Target="/ppt/slideMasters/theme/theme1.xml" Id="Rcd0fea91e887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3ec06044e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bd3fc4bb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786e2dbed4c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5098c79be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ec17f6a6d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6092529d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