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e6cf1854dc41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d1d238884046c5"/>
  </p:sldMasterIdLst>
  <p:sldIdLst>
    <p:sldId xmlns:r="http://schemas.openxmlformats.org/officeDocument/2006/relationships" id="256" r:id="R4f9e83e857f4475f"/>
    <p:sldId xmlns:r="http://schemas.openxmlformats.org/officeDocument/2006/relationships" id="257" r:id="R9794bfbae8614a55"/>
    <p:sldId xmlns:r="http://schemas.openxmlformats.org/officeDocument/2006/relationships" id="258" r:id="Re71ba0f8093345a2"/>
    <p:sldId xmlns:r="http://schemas.openxmlformats.org/officeDocument/2006/relationships" id="259" r:id="R81596111e9a94075"/>
    <p:sldId xmlns:r="http://schemas.openxmlformats.org/officeDocument/2006/relationships" id="260" r:id="R5b9d2726abe14ed0"/>
    <p:sldId xmlns:r="http://schemas.openxmlformats.org/officeDocument/2006/relationships" id="261" r:id="R6581753ee649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1d238884046c5" /><Relationship Type="http://schemas.openxmlformats.org/officeDocument/2006/relationships/slide" Target="/ppt/slides/slide1.xml" Id="R4f9e83e857f4475f" /><Relationship Type="http://schemas.openxmlformats.org/officeDocument/2006/relationships/slide" Target="/ppt/slides/slide2.xml" Id="R9794bfbae8614a55" /><Relationship Type="http://schemas.openxmlformats.org/officeDocument/2006/relationships/slide" Target="/ppt/slides/slide3.xml" Id="Re71ba0f8093345a2" /><Relationship Type="http://schemas.openxmlformats.org/officeDocument/2006/relationships/slide" Target="/ppt/slides/slide4.xml" Id="R81596111e9a94075" /><Relationship Type="http://schemas.openxmlformats.org/officeDocument/2006/relationships/slide" Target="/ppt/slides/slide5.xml" Id="R5b9d2726abe14ed0" /><Relationship Type="http://schemas.openxmlformats.org/officeDocument/2006/relationships/slide" Target="/ppt/slides/slide6.xml" Id="R6581753ee649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b6d0c81b8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d0666d50c4ef3" /><Relationship Type="http://schemas.openxmlformats.org/officeDocument/2006/relationships/theme" Target="/ppt/slideMasters/theme/theme1.xml" Id="R6caec5528672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d0666d50c4e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2188be649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b22e6b2c1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aa7fa64794d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5c1f771624e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974ce13c340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93ca299fa41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51 55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ah@aktiva-revisjon.no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987 634 618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REVISJON AS</a:t>
            </a:r>
          </a:p>
        </p:txBody>
      </p:sp>
    </p:spTree>
  </p:cSld>
  <p:clrMapOvr>
    <a:masterClrMapping xmlns:a="http://schemas.openxmlformats.org/drawingml/2006/main"/>
  </p:clrMapOvr>
</p:sld>
</file>