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177b9373f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107a7a8a24a6b"/>
  </p:sldMasterIdLst>
  <p:sldIdLst>
    <p:sldId xmlns:r="http://schemas.openxmlformats.org/officeDocument/2006/relationships" id="256" r:id="Rf4100db4e28a4dd3"/>
    <p:sldId xmlns:r="http://schemas.openxmlformats.org/officeDocument/2006/relationships" id="257" r:id="R2e258c29477f485d"/>
    <p:sldId xmlns:r="http://schemas.openxmlformats.org/officeDocument/2006/relationships" id="258" r:id="R5a180c6a2ef94fa4"/>
    <p:sldId xmlns:r="http://schemas.openxmlformats.org/officeDocument/2006/relationships" id="259" r:id="Rde674237baa2460a"/>
    <p:sldId xmlns:r="http://schemas.openxmlformats.org/officeDocument/2006/relationships" id="260" r:id="R6fc76357bff943b8"/>
    <p:sldId xmlns:r="http://schemas.openxmlformats.org/officeDocument/2006/relationships" id="261" r:id="R481d8a491e8640ad"/>
    <p:sldId xmlns:r="http://schemas.openxmlformats.org/officeDocument/2006/relationships" id="262" r:id="R273132af4a53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107a7a8a24a6b" /><Relationship Type="http://schemas.openxmlformats.org/officeDocument/2006/relationships/slide" Target="/ppt/slides/slide1.xml" Id="Rf4100db4e28a4dd3" /><Relationship Type="http://schemas.openxmlformats.org/officeDocument/2006/relationships/slide" Target="/ppt/slides/slide2.xml" Id="R2e258c29477f485d" /><Relationship Type="http://schemas.openxmlformats.org/officeDocument/2006/relationships/slide" Target="/ppt/slides/slide3.xml" Id="R5a180c6a2ef94fa4" /><Relationship Type="http://schemas.openxmlformats.org/officeDocument/2006/relationships/slide" Target="/ppt/slides/slide4.xml" Id="Rde674237baa2460a" /><Relationship Type="http://schemas.openxmlformats.org/officeDocument/2006/relationships/slide" Target="/ppt/slides/slide5.xml" Id="R6fc76357bff943b8" /><Relationship Type="http://schemas.openxmlformats.org/officeDocument/2006/relationships/slide" Target="/ppt/slides/slide6.xml" Id="R481d8a491e8640ad" /><Relationship Type="http://schemas.openxmlformats.org/officeDocument/2006/relationships/slide" Target="/ppt/slides/slide7.xml" Id="R273132af4a53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91679c9cd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47c641eb644ad" /><Relationship Type="http://schemas.openxmlformats.org/officeDocument/2006/relationships/theme" Target="/ppt/slideMasters/theme/theme1.xml" Id="Rf2a7a1d9be45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47c641eb6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6874a0ab3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1154146e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19de0eed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2f54323b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579aa7af4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5566339c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87b60c78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REVISJON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80 114 704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59 217 320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MALHOTRA RAKHEE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PLØEN LARS HENRIK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