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3323087b794a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bbbea412a24028"/>
  </p:sldMasterIdLst>
  <p:sldIdLst>
    <p:sldId xmlns:r="http://schemas.openxmlformats.org/officeDocument/2006/relationships" id="256" r:id="R50a6ac6b37b242a0"/>
    <p:sldId xmlns:r="http://schemas.openxmlformats.org/officeDocument/2006/relationships" id="257" r:id="R18ffd902a01b46d2"/>
    <p:sldId xmlns:r="http://schemas.openxmlformats.org/officeDocument/2006/relationships" id="258" r:id="Rac76089d2bc7489a"/>
    <p:sldId xmlns:r="http://schemas.openxmlformats.org/officeDocument/2006/relationships" id="259" r:id="Rf16a3a5db4674122"/>
    <p:sldId xmlns:r="http://schemas.openxmlformats.org/officeDocument/2006/relationships" id="260" r:id="R0e38594732124ee6"/>
    <p:sldId xmlns:r="http://schemas.openxmlformats.org/officeDocument/2006/relationships" id="261" r:id="Rdd59ba5e9a5545fc"/>
    <p:sldId xmlns:r="http://schemas.openxmlformats.org/officeDocument/2006/relationships" id="262" r:id="R8a9347286c4740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bbbea412a24028" /><Relationship Type="http://schemas.openxmlformats.org/officeDocument/2006/relationships/slide" Target="/ppt/slides/slide1.xml" Id="R50a6ac6b37b242a0" /><Relationship Type="http://schemas.openxmlformats.org/officeDocument/2006/relationships/slide" Target="/ppt/slides/slide2.xml" Id="R18ffd902a01b46d2" /><Relationship Type="http://schemas.openxmlformats.org/officeDocument/2006/relationships/slide" Target="/ppt/slides/slide3.xml" Id="Rac76089d2bc7489a" /><Relationship Type="http://schemas.openxmlformats.org/officeDocument/2006/relationships/slide" Target="/ppt/slides/slide4.xml" Id="Rf16a3a5db4674122" /><Relationship Type="http://schemas.openxmlformats.org/officeDocument/2006/relationships/slide" Target="/ppt/slides/slide5.xml" Id="R0e38594732124ee6" /><Relationship Type="http://schemas.openxmlformats.org/officeDocument/2006/relationships/slide" Target="/ppt/slides/slide6.xml" Id="Rdd59ba5e9a5545fc" /><Relationship Type="http://schemas.openxmlformats.org/officeDocument/2006/relationships/slide" Target="/ppt/slides/slide7.xml" Id="R8a9347286c4740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4102181c4842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2c3015ace4e47" /><Relationship Type="http://schemas.openxmlformats.org/officeDocument/2006/relationships/theme" Target="/ppt/slideMasters/theme/theme1.xml" Id="R05ef5df7332a4c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e2c3015ace4e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4ed8fdd344e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f9d38995741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b1a395f7a41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342db0bed45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742b1d56b43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d80e6a31f4f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63c9fa8e54b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PREMIO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PREMIO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1 563 515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607 179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1 385 165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IVAR OPDAL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8517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987 628 065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