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22fa1a84b14a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1e824a7b3347db"/>
  </p:sldMasterIdLst>
  <p:sldIdLst>
    <p:sldId xmlns:r="http://schemas.openxmlformats.org/officeDocument/2006/relationships" id="256" r:id="R9d4d98f8786d452e"/>
    <p:sldId xmlns:r="http://schemas.openxmlformats.org/officeDocument/2006/relationships" id="257" r:id="R880cd7c23f474770"/>
    <p:sldId xmlns:r="http://schemas.openxmlformats.org/officeDocument/2006/relationships" id="258" r:id="R547bf7c7dfa54432"/>
    <p:sldId xmlns:r="http://schemas.openxmlformats.org/officeDocument/2006/relationships" id="259" r:id="R2a85e368bfce4ffc"/>
    <p:sldId xmlns:r="http://schemas.openxmlformats.org/officeDocument/2006/relationships" id="260" r:id="Rf07321bc78d64037"/>
    <p:sldId xmlns:r="http://schemas.openxmlformats.org/officeDocument/2006/relationships" id="261" r:id="Rf78bfd8e16734ece"/>
    <p:sldId xmlns:r="http://schemas.openxmlformats.org/officeDocument/2006/relationships" id="262" r:id="Rae9892fd248d4d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1e824a7b3347db" /><Relationship Type="http://schemas.openxmlformats.org/officeDocument/2006/relationships/slide" Target="/ppt/slides/slide1.xml" Id="R9d4d98f8786d452e" /><Relationship Type="http://schemas.openxmlformats.org/officeDocument/2006/relationships/slide" Target="/ppt/slides/slide2.xml" Id="R880cd7c23f474770" /><Relationship Type="http://schemas.openxmlformats.org/officeDocument/2006/relationships/slide" Target="/ppt/slides/slide3.xml" Id="R547bf7c7dfa54432" /><Relationship Type="http://schemas.openxmlformats.org/officeDocument/2006/relationships/slide" Target="/ppt/slides/slide4.xml" Id="R2a85e368bfce4ffc" /><Relationship Type="http://schemas.openxmlformats.org/officeDocument/2006/relationships/slide" Target="/ppt/slides/slide5.xml" Id="Rf07321bc78d64037" /><Relationship Type="http://schemas.openxmlformats.org/officeDocument/2006/relationships/slide" Target="/ppt/slides/slide6.xml" Id="Rf78bfd8e16734ece" /><Relationship Type="http://schemas.openxmlformats.org/officeDocument/2006/relationships/slide" Target="/ppt/slides/slide7.xml" Id="Rae9892fd248d4d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3217755b14d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554290ad84a72" /><Relationship Type="http://schemas.openxmlformats.org/officeDocument/2006/relationships/theme" Target="/ppt/slideMasters/theme/theme1.xml" Id="Raf04c651b1324f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6554290ad84a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4c6c9437048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ce6805a1542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bd651deb646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5ce6058d548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63528e02046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ac93194c64f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78219a50647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KLEVENSTERN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KLEVENSTERN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459 560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1 806 734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519 312 525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524 483 492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KRISTIAN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kristian@norlandia.no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987 626 658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